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1310" r:id="rId2"/>
    <p:sldId id="1392" r:id="rId3"/>
    <p:sldId id="1265" r:id="rId4"/>
    <p:sldId id="1448" r:id="rId5"/>
    <p:sldId id="1402" r:id="rId6"/>
    <p:sldId id="1445" r:id="rId7"/>
    <p:sldId id="1449" r:id="rId8"/>
    <p:sldId id="1394" r:id="rId9"/>
    <p:sldId id="1452" r:id="rId10"/>
    <p:sldId id="1453" r:id="rId11"/>
    <p:sldId id="1446" r:id="rId12"/>
    <p:sldId id="1424" r:id="rId13"/>
    <p:sldId id="1451" r:id="rId14"/>
    <p:sldId id="1454" r:id="rId15"/>
    <p:sldId id="145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592D7"/>
    <a:srgbClr val="053772"/>
    <a:srgbClr val="08E0EF"/>
    <a:srgbClr val="6EC2A4"/>
    <a:srgbClr val="0060AE"/>
    <a:srgbClr val="000000"/>
    <a:srgbClr val="052F69"/>
    <a:srgbClr val="04091D"/>
    <a:srgbClr val="052B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0" d="100"/>
          <a:sy n="60" d="100"/>
        </p:scale>
        <p:origin x="1140" y="234"/>
      </p:cViewPr>
      <p:guideLst/>
    </p:cSldViewPr>
  </p:slideViewPr>
  <p:notesTextViewPr>
    <p:cViewPr>
      <p:scale>
        <a:sx n="3" d="2"/>
        <a:sy n="3" d="2"/>
      </p:scale>
      <p:origin x="0" y="0"/>
    </p:cViewPr>
  </p:notesTextViewPr>
  <p:notesViewPr>
    <p:cSldViewPr snapToGrid="0">
      <p:cViewPr varScale="1">
        <p:scale>
          <a:sx n="52" d="100"/>
          <a:sy n="52" d="100"/>
        </p:scale>
        <p:origin x="286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954D19-FD35-44E8-86B7-90E3D25DDD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EE12292-5D83-45D8-8246-31A494D4E2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3D3E5B-3B80-487D-8B8D-ED6B886C50BD}" type="datetimeFigureOut">
              <a:rPr lang="en-US" smtClean="0"/>
              <a:t>5/20/2022</a:t>
            </a:fld>
            <a:endParaRPr lang="en-US"/>
          </a:p>
        </p:txBody>
      </p:sp>
      <p:sp>
        <p:nvSpPr>
          <p:cNvPr id="4" name="Footer Placeholder 3">
            <a:extLst>
              <a:ext uri="{FF2B5EF4-FFF2-40B4-BE49-F238E27FC236}">
                <a16:creationId xmlns:a16="http://schemas.microsoft.com/office/drawing/2014/main" id="{A9F0F97B-3810-4C79-A70F-E1EED0CCB3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A2D6A-CFF0-4A98-BEF3-4C26B553D6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757E0C-B345-4C76-A706-4ED245B8DDE9}" type="slidenum">
              <a:rPr lang="en-US" smtClean="0"/>
              <a:t>‹#›</a:t>
            </a:fld>
            <a:endParaRPr lang="en-US"/>
          </a:p>
        </p:txBody>
      </p:sp>
    </p:spTree>
    <p:extLst>
      <p:ext uri="{BB962C8B-B14F-4D97-AF65-F5344CB8AC3E}">
        <p14:creationId xmlns:p14="http://schemas.microsoft.com/office/powerpoint/2010/main" val="4202384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82301F-19DB-43DE-8BE8-B598AB07BC26}" type="datetimeFigureOut">
              <a:rPr lang="en-US" smtClean="0"/>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40C13-4458-439A-B49C-8C0231ABA990}" type="slidenum">
              <a:rPr lang="en-US" smtClean="0"/>
              <a:t>‹#›</a:t>
            </a:fld>
            <a:endParaRPr lang="en-US"/>
          </a:p>
        </p:txBody>
      </p:sp>
    </p:spTree>
    <p:extLst>
      <p:ext uri="{BB962C8B-B14F-4D97-AF65-F5344CB8AC3E}">
        <p14:creationId xmlns:p14="http://schemas.microsoft.com/office/powerpoint/2010/main" val="636311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12</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13</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895020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907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03EA1E0-1FC3-49BC-A979-0EA3AFAAC031}"/>
              </a:ext>
            </a:extLst>
          </p:cNvPr>
          <p:cNvSpPr>
            <a:spLocks noGrp="1"/>
          </p:cNvSpPr>
          <p:nvPr>
            <p:ph type="pic" sz="quarter" idx="10"/>
          </p:nvPr>
        </p:nvSpPr>
        <p:spPr>
          <a:xfrm>
            <a:off x="741385" y="2006600"/>
            <a:ext cx="3657600" cy="2298700"/>
          </a:xfrm>
          <a:prstGeom prst="rect">
            <a:avLst/>
          </a:prstGeom>
        </p:spPr>
        <p:txBody>
          <a:bodyPr/>
          <a:lstStyle/>
          <a:p>
            <a:endParaRPr lang="en-US"/>
          </a:p>
        </p:txBody>
      </p:sp>
    </p:spTree>
    <p:extLst>
      <p:ext uri="{BB962C8B-B14F-4D97-AF65-F5344CB8AC3E}">
        <p14:creationId xmlns:p14="http://schemas.microsoft.com/office/powerpoint/2010/main" val="5548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C08A4AC6-64D5-41CC-A6FB-3DD0F53AB156}"/>
              </a:ext>
            </a:extLst>
          </p:cNvPr>
          <p:cNvSpPr>
            <a:spLocks noGrp="1"/>
          </p:cNvSpPr>
          <p:nvPr>
            <p:ph type="pic" sz="quarter" idx="10"/>
          </p:nvPr>
        </p:nvSpPr>
        <p:spPr>
          <a:xfrm>
            <a:off x="4584700" y="1990724"/>
            <a:ext cx="2082800" cy="4410075"/>
          </a:xfrm>
          <a:prstGeom prst="roundRect">
            <a:avLst/>
          </a:prstGeom>
        </p:spPr>
        <p:txBody>
          <a:bodyPr/>
          <a:lstStyle/>
          <a:p>
            <a:endParaRPr lang="en-US"/>
          </a:p>
        </p:txBody>
      </p:sp>
    </p:spTree>
    <p:extLst>
      <p:ext uri="{BB962C8B-B14F-4D97-AF65-F5344CB8AC3E}">
        <p14:creationId xmlns:p14="http://schemas.microsoft.com/office/powerpoint/2010/main" val="2036643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9314941-2803-4F22-BE9F-312B1CBA4CEC}"/>
              </a:ext>
            </a:extLst>
          </p:cNvPr>
          <p:cNvSpPr>
            <a:spLocks noGrp="1"/>
          </p:cNvSpPr>
          <p:nvPr>
            <p:ph type="pic" sz="quarter" idx="12"/>
          </p:nvPr>
        </p:nvSpPr>
        <p:spPr>
          <a:xfrm>
            <a:off x="9056003" y="0"/>
            <a:ext cx="3135997" cy="2229407"/>
          </a:xfrm>
          <a:prstGeom prst="rect">
            <a:avLst/>
          </a:prstGeom>
        </p:spPr>
        <p:txBody>
          <a:bodyPr/>
          <a:lstStyle/>
          <a:p>
            <a:endParaRPr lang="en-US"/>
          </a:p>
        </p:txBody>
      </p:sp>
      <p:sp>
        <p:nvSpPr>
          <p:cNvPr id="4" name="Picture Placeholder 3">
            <a:extLst>
              <a:ext uri="{FF2B5EF4-FFF2-40B4-BE49-F238E27FC236}">
                <a16:creationId xmlns:a16="http://schemas.microsoft.com/office/drawing/2014/main" id="{CA9D3D25-E311-4B5D-9728-EF340D5EEB95}"/>
              </a:ext>
            </a:extLst>
          </p:cNvPr>
          <p:cNvSpPr>
            <a:spLocks noGrp="1"/>
          </p:cNvSpPr>
          <p:nvPr>
            <p:ph type="pic" sz="quarter" idx="13"/>
          </p:nvPr>
        </p:nvSpPr>
        <p:spPr>
          <a:xfrm>
            <a:off x="6964580" y="2229407"/>
            <a:ext cx="3135997" cy="2399186"/>
          </a:xfrm>
          <a:prstGeom prst="rect">
            <a:avLst/>
          </a:prstGeom>
        </p:spPr>
        <p:txBody>
          <a:bodyPr/>
          <a:lstStyle/>
          <a:p>
            <a:endParaRPr lang="en-US"/>
          </a:p>
        </p:txBody>
      </p:sp>
      <p:sp>
        <p:nvSpPr>
          <p:cNvPr id="5" name="Picture Placeholder 3">
            <a:extLst>
              <a:ext uri="{FF2B5EF4-FFF2-40B4-BE49-F238E27FC236}">
                <a16:creationId xmlns:a16="http://schemas.microsoft.com/office/drawing/2014/main" id="{733832A0-7F26-4ADE-88F2-0E36C75FC8D6}"/>
              </a:ext>
            </a:extLst>
          </p:cNvPr>
          <p:cNvSpPr>
            <a:spLocks noGrp="1"/>
          </p:cNvSpPr>
          <p:nvPr>
            <p:ph type="pic" sz="quarter" idx="14"/>
          </p:nvPr>
        </p:nvSpPr>
        <p:spPr>
          <a:xfrm>
            <a:off x="9164860" y="4628593"/>
            <a:ext cx="3027140" cy="2229407"/>
          </a:xfrm>
          <a:prstGeom prst="rect">
            <a:avLst/>
          </a:prstGeom>
        </p:spPr>
        <p:txBody>
          <a:bodyPr/>
          <a:lstStyle/>
          <a:p>
            <a:endParaRPr lang="en-US"/>
          </a:p>
        </p:txBody>
      </p:sp>
    </p:spTree>
    <p:extLst>
      <p:ext uri="{BB962C8B-B14F-4D97-AF65-F5344CB8AC3E}">
        <p14:creationId xmlns:p14="http://schemas.microsoft.com/office/powerpoint/2010/main" val="2943391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5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D6163C0-0D46-400C-91A9-D066686D179B}"/>
              </a:ext>
            </a:extLst>
          </p:cNvPr>
          <p:cNvSpPr>
            <a:spLocks noGrp="1"/>
          </p:cNvSpPr>
          <p:nvPr>
            <p:ph type="pic" sz="quarter" idx="10"/>
          </p:nvPr>
        </p:nvSpPr>
        <p:spPr>
          <a:xfrm>
            <a:off x="0" y="0"/>
            <a:ext cx="5341257" cy="6858000"/>
          </a:xfrm>
          <a:prstGeom prst="rect">
            <a:avLst/>
          </a:prstGeom>
        </p:spPr>
        <p:txBody>
          <a:bodyPr/>
          <a:lstStyle/>
          <a:p>
            <a:endParaRPr lang="en-US"/>
          </a:p>
        </p:txBody>
      </p:sp>
    </p:spTree>
    <p:extLst>
      <p:ext uri="{BB962C8B-B14F-4D97-AF65-F5344CB8AC3E}">
        <p14:creationId xmlns:p14="http://schemas.microsoft.com/office/powerpoint/2010/main" val="95565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5980F12-AA87-47DE-8E5C-AB328E1BF537}"/>
              </a:ext>
            </a:extLst>
          </p:cNvPr>
          <p:cNvSpPr>
            <a:spLocks noGrp="1"/>
          </p:cNvSpPr>
          <p:nvPr>
            <p:ph type="pic" sz="quarter" idx="10"/>
          </p:nvPr>
        </p:nvSpPr>
        <p:spPr>
          <a:xfrm>
            <a:off x="1117600" y="757464"/>
            <a:ext cx="10145486" cy="2943679"/>
          </a:xfrm>
          <a:prstGeom prst="rect">
            <a:avLst/>
          </a:prstGeom>
        </p:spPr>
        <p:txBody>
          <a:bodyPr/>
          <a:lstStyle/>
          <a:p>
            <a:endParaRPr lang="en-US"/>
          </a:p>
        </p:txBody>
      </p:sp>
    </p:spTree>
    <p:extLst>
      <p:ext uri="{BB962C8B-B14F-4D97-AF65-F5344CB8AC3E}">
        <p14:creationId xmlns:p14="http://schemas.microsoft.com/office/powerpoint/2010/main" val="53998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69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Marcador de posición de imagen 4">
            <a:extLst>
              <a:ext uri="{FF2B5EF4-FFF2-40B4-BE49-F238E27FC236}">
                <a16:creationId xmlns:a16="http://schemas.microsoft.com/office/drawing/2014/main" id="{B63095BF-1650-4214-B5CB-D29FC352996C}"/>
              </a:ext>
            </a:extLst>
          </p:cNvPr>
          <p:cNvSpPr>
            <a:spLocks noGrp="1"/>
          </p:cNvSpPr>
          <p:nvPr>
            <p:ph type="pic" sz="quarter" idx="10"/>
          </p:nvPr>
        </p:nvSpPr>
        <p:spPr>
          <a:xfrm>
            <a:off x="8713788" y="0"/>
            <a:ext cx="2847975" cy="3766457"/>
          </a:xfrm>
          <a:prstGeom prst="rect">
            <a:avLst/>
          </a:prstGeom>
        </p:spPr>
        <p:txBody>
          <a:bodyPr/>
          <a:lstStyle/>
          <a:p>
            <a:endParaRPr lang="en-US"/>
          </a:p>
        </p:txBody>
      </p:sp>
      <p:sp>
        <p:nvSpPr>
          <p:cNvPr id="3" name="Marcador de posición de imagen 4">
            <a:extLst>
              <a:ext uri="{FF2B5EF4-FFF2-40B4-BE49-F238E27FC236}">
                <a16:creationId xmlns:a16="http://schemas.microsoft.com/office/drawing/2014/main" id="{23B12A20-7291-4C31-8FAC-934936E4682C}"/>
              </a:ext>
            </a:extLst>
          </p:cNvPr>
          <p:cNvSpPr>
            <a:spLocks noGrp="1"/>
          </p:cNvSpPr>
          <p:nvPr>
            <p:ph type="pic" sz="quarter" idx="11"/>
          </p:nvPr>
        </p:nvSpPr>
        <p:spPr>
          <a:xfrm>
            <a:off x="5455331" y="3243943"/>
            <a:ext cx="2847975" cy="3766457"/>
          </a:xfrm>
          <a:prstGeom prst="rect">
            <a:avLst/>
          </a:prstGeom>
        </p:spPr>
        <p:txBody>
          <a:bodyPr/>
          <a:lstStyle/>
          <a:p>
            <a:endParaRPr lang="en-US"/>
          </a:p>
        </p:txBody>
      </p:sp>
      <p:sp>
        <p:nvSpPr>
          <p:cNvPr id="4" name="Marcador de posición de imagen 4">
            <a:extLst>
              <a:ext uri="{FF2B5EF4-FFF2-40B4-BE49-F238E27FC236}">
                <a16:creationId xmlns:a16="http://schemas.microsoft.com/office/drawing/2014/main" id="{92B302E5-EFAA-4316-8BED-63687D0B51A7}"/>
              </a:ext>
            </a:extLst>
          </p:cNvPr>
          <p:cNvSpPr>
            <a:spLocks noGrp="1"/>
          </p:cNvSpPr>
          <p:nvPr>
            <p:ph type="pic" sz="quarter" idx="12"/>
          </p:nvPr>
        </p:nvSpPr>
        <p:spPr>
          <a:xfrm>
            <a:off x="6879318" y="1233715"/>
            <a:ext cx="2847975" cy="3766457"/>
          </a:xfrm>
          <a:prstGeom prst="rect">
            <a:avLst/>
          </a:prstGeom>
        </p:spPr>
        <p:txBody>
          <a:bodyPr/>
          <a:lstStyle/>
          <a:p>
            <a:endParaRPr lang="en-US" dirty="0"/>
          </a:p>
        </p:txBody>
      </p:sp>
    </p:spTree>
    <p:extLst>
      <p:ext uri="{BB962C8B-B14F-4D97-AF65-F5344CB8AC3E}">
        <p14:creationId xmlns:p14="http://schemas.microsoft.com/office/powerpoint/2010/main" val="355828564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Marcador de posición de imagen 4">
            <a:extLst>
              <a:ext uri="{FF2B5EF4-FFF2-40B4-BE49-F238E27FC236}">
                <a16:creationId xmlns:a16="http://schemas.microsoft.com/office/drawing/2014/main" id="{7A055C11-D0BF-44C0-AB82-F75FDE80DEA5}"/>
              </a:ext>
            </a:extLst>
          </p:cNvPr>
          <p:cNvSpPr>
            <a:spLocks noGrp="1"/>
          </p:cNvSpPr>
          <p:nvPr>
            <p:ph type="pic" sz="quarter" idx="11"/>
          </p:nvPr>
        </p:nvSpPr>
        <p:spPr>
          <a:xfrm>
            <a:off x="0" y="0"/>
            <a:ext cx="3483429" cy="4310743"/>
          </a:xfrm>
          <a:prstGeom prst="rect">
            <a:avLst/>
          </a:prstGeom>
        </p:spPr>
        <p:txBody>
          <a:bodyPr/>
          <a:lstStyle/>
          <a:p>
            <a:endParaRPr lang="en-US"/>
          </a:p>
        </p:txBody>
      </p:sp>
      <p:sp>
        <p:nvSpPr>
          <p:cNvPr id="4" name="Marcador de posición de imagen 4">
            <a:extLst>
              <a:ext uri="{FF2B5EF4-FFF2-40B4-BE49-F238E27FC236}">
                <a16:creationId xmlns:a16="http://schemas.microsoft.com/office/drawing/2014/main" id="{B10BCEE7-5073-4990-ACCA-5E4C8D007DF8}"/>
              </a:ext>
            </a:extLst>
          </p:cNvPr>
          <p:cNvSpPr>
            <a:spLocks noGrp="1"/>
          </p:cNvSpPr>
          <p:nvPr>
            <p:ph type="pic" sz="quarter" idx="12"/>
          </p:nvPr>
        </p:nvSpPr>
        <p:spPr>
          <a:xfrm>
            <a:off x="3940629" y="-1"/>
            <a:ext cx="3483429" cy="4310743"/>
          </a:xfrm>
          <a:prstGeom prst="rect">
            <a:avLst/>
          </a:prstGeom>
        </p:spPr>
        <p:txBody>
          <a:bodyPr/>
          <a:lstStyle/>
          <a:p>
            <a:endParaRPr lang="en-US"/>
          </a:p>
        </p:txBody>
      </p:sp>
    </p:spTree>
    <p:extLst>
      <p:ext uri="{BB962C8B-B14F-4D97-AF65-F5344CB8AC3E}">
        <p14:creationId xmlns:p14="http://schemas.microsoft.com/office/powerpoint/2010/main" val="418786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6B1A905-1275-4492-9B03-9E208F5D3BC7}"/>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15963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8DBACB0D-817C-44A8-9593-50211A900A38}"/>
              </a:ext>
            </a:extLst>
          </p:cNvPr>
          <p:cNvSpPr>
            <a:spLocks noGrp="1"/>
          </p:cNvSpPr>
          <p:nvPr>
            <p:ph type="pic" sz="quarter" idx="10"/>
          </p:nvPr>
        </p:nvSpPr>
        <p:spPr>
          <a:xfrm>
            <a:off x="943428" y="700314"/>
            <a:ext cx="10305143" cy="5457371"/>
          </a:xfrm>
          <a:prstGeom prst="rect">
            <a:avLst/>
          </a:prstGeom>
        </p:spPr>
        <p:txBody>
          <a:bodyPr/>
          <a:lstStyle/>
          <a:p>
            <a:endParaRPr lang="en-US"/>
          </a:p>
        </p:txBody>
      </p:sp>
    </p:spTree>
    <p:extLst>
      <p:ext uri="{BB962C8B-B14F-4D97-AF65-F5344CB8AC3E}">
        <p14:creationId xmlns:p14="http://schemas.microsoft.com/office/powerpoint/2010/main" val="3785890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8FACA60-97FB-47AF-913C-ED384F5BD975}"/>
              </a:ext>
            </a:extLst>
          </p:cNvPr>
          <p:cNvSpPr>
            <a:spLocks noGrp="1"/>
          </p:cNvSpPr>
          <p:nvPr>
            <p:ph type="pic" sz="quarter" idx="10"/>
          </p:nvPr>
        </p:nvSpPr>
        <p:spPr>
          <a:xfrm>
            <a:off x="7715250" y="0"/>
            <a:ext cx="4476750" cy="6800850"/>
          </a:xfrm>
          <a:prstGeom prst="rect">
            <a:avLst/>
          </a:prstGeom>
        </p:spPr>
        <p:txBody>
          <a:bodyPr/>
          <a:lstStyle/>
          <a:p>
            <a:endParaRPr lang="en-US"/>
          </a:p>
        </p:txBody>
      </p:sp>
    </p:spTree>
    <p:extLst>
      <p:ext uri="{BB962C8B-B14F-4D97-AF65-F5344CB8AC3E}">
        <p14:creationId xmlns:p14="http://schemas.microsoft.com/office/powerpoint/2010/main" val="2520398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D38C560-2FD0-4504-BD8B-D26A26FF168A}"/>
              </a:ext>
            </a:extLst>
          </p:cNvPr>
          <p:cNvSpPr/>
          <p:nvPr userDrawn="1"/>
        </p:nvSpPr>
        <p:spPr>
          <a:xfrm>
            <a:off x="-16666" y="339"/>
            <a:ext cx="12192000" cy="6858000"/>
          </a:xfrm>
          <a:prstGeom prst="rect">
            <a:avLst/>
          </a:prstGeom>
          <a:gradFill flip="none" rotWithShape="1">
            <a:gsLst>
              <a:gs pos="0">
                <a:srgbClr val="0592D7"/>
              </a:gs>
              <a:gs pos="43000">
                <a:srgbClr val="052B65"/>
              </a:gs>
              <a:gs pos="100000">
                <a:srgbClr val="04091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601628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49" r:id="rId3"/>
    <p:sldLayoutId id="2147483650" r:id="rId4"/>
    <p:sldLayoutId id="2147483665" r:id="rId5"/>
    <p:sldLayoutId id="2147483654" r:id="rId6"/>
    <p:sldLayoutId id="2147483653" r:id="rId7"/>
    <p:sldLayoutId id="2147483661" r:id="rId8"/>
    <p:sldLayoutId id="2147483662" r:id="rId9"/>
    <p:sldLayoutId id="2147483663" r:id="rId10"/>
    <p:sldLayoutId id="2147483659" r:id="rId11"/>
    <p:sldLayoutId id="2147483664" r:id="rId12"/>
    <p:sldLayoutId id="21474836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ángulo 83">
            <a:extLst>
              <a:ext uri="{FF2B5EF4-FFF2-40B4-BE49-F238E27FC236}">
                <a16:creationId xmlns:a16="http://schemas.microsoft.com/office/drawing/2014/main" id="{06112888-5583-4864-B07A-0497E5D2772C}"/>
              </a:ext>
            </a:extLst>
          </p:cNvPr>
          <p:cNvSpPr/>
          <p:nvPr/>
        </p:nvSpPr>
        <p:spPr>
          <a:xfrm>
            <a:off x="5341257" y="813365"/>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posición de imagen 5">
            <a:extLst>
              <a:ext uri="{FF2B5EF4-FFF2-40B4-BE49-F238E27FC236}">
                <a16:creationId xmlns:a16="http://schemas.microsoft.com/office/drawing/2014/main" id="{E5B1A573-E35B-49F0-ACB2-007DEA52B52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7608" r="19570"/>
          <a:stretch/>
        </p:blipFill>
        <p:spPr>
          <a:xfrm>
            <a:off x="0" y="0"/>
            <a:ext cx="5341257" cy="6858000"/>
          </a:xfrm>
        </p:spPr>
      </p:pic>
      <p:grpSp>
        <p:nvGrpSpPr>
          <p:cNvPr id="15" name="Group 10144">
            <a:extLst>
              <a:ext uri="{FF2B5EF4-FFF2-40B4-BE49-F238E27FC236}">
                <a16:creationId xmlns:a16="http://schemas.microsoft.com/office/drawing/2014/main" id="{A0942491-DAA5-4A47-B085-A3A0DBE421BF}"/>
              </a:ext>
            </a:extLst>
          </p:cNvPr>
          <p:cNvGrpSpPr>
            <a:grpSpLocks noChangeAspect="1"/>
          </p:cNvGrpSpPr>
          <p:nvPr/>
        </p:nvGrpSpPr>
        <p:grpSpPr bwMode="auto">
          <a:xfrm rot="10800000">
            <a:off x="10713466" y="564497"/>
            <a:ext cx="1374258" cy="993643"/>
            <a:chOff x="0" y="-1"/>
            <a:chExt cx="408" cy="295"/>
          </a:xfrm>
          <a:gradFill flip="none" rotWithShape="1">
            <a:gsLst>
              <a:gs pos="0">
                <a:srgbClr val="052F69">
                  <a:shade val="30000"/>
                  <a:satMod val="115000"/>
                </a:srgbClr>
              </a:gs>
              <a:gs pos="50000">
                <a:srgbClr val="052F69">
                  <a:shade val="67500"/>
                  <a:satMod val="115000"/>
                </a:srgbClr>
              </a:gs>
              <a:gs pos="100000">
                <a:srgbClr val="052F69">
                  <a:shade val="100000"/>
                  <a:satMod val="115000"/>
                </a:srgbClr>
              </a:gs>
            </a:gsLst>
            <a:path path="circle">
              <a:fillToRect l="50000" t="50000" r="50000" b="50000"/>
            </a:path>
            <a:tileRect/>
          </a:gradFill>
        </p:grpSpPr>
        <p:sp>
          <p:nvSpPr>
            <p:cNvPr id="17" name="Freeform 10145">
              <a:extLst>
                <a:ext uri="{FF2B5EF4-FFF2-40B4-BE49-F238E27FC236}">
                  <a16:creationId xmlns:a16="http://schemas.microsoft.com/office/drawing/2014/main" id="{90712559-0A4A-465A-A01E-822EF73C9BB3}"/>
                </a:ext>
              </a:extLst>
            </p:cNvPr>
            <p:cNvSpPr>
              <a:spLocks/>
            </p:cNvSpPr>
            <p:nvPr/>
          </p:nvSpPr>
          <p:spPr bwMode="auto">
            <a:xfrm>
              <a:off x="0" y="-1"/>
              <a:ext cx="196" cy="290"/>
            </a:xfrm>
            <a:custGeom>
              <a:avLst/>
              <a:gdLst>
                <a:gd name="T0" fmla="*/ 99 w 196"/>
                <a:gd name="T1" fmla="*/ 0 h 290"/>
                <a:gd name="T2" fmla="*/ 196 w 196"/>
                <a:gd name="T3" fmla="*/ 0 h 290"/>
                <a:gd name="T4" fmla="*/ 111 w 196"/>
                <a:gd name="T5" fmla="*/ 140 h 290"/>
                <a:gd name="T6" fmla="*/ 196 w 196"/>
                <a:gd name="T7" fmla="*/ 290 h 290"/>
                <a:gd name="T8" fmla="*/ 109 w 196"/>
                <a:gd name="T9" fmla="*/ 290 h 290"/>
                <a:gd name="T10" fmla="*/ 0 w 196"/>
                <a:gd name="T11" fmla="*/ 145 h 290"/>
                <a:gd name="T12" fmla="*/ 99 w 196"/>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96" h="290">
                  <a:moveTo>
                    <a:pt x="99" y="0"/>
                  </a:moveTo>
                  <a:lnTo>
                    <a:pt x="196" y="0"/>
                  </a:lnTo>
                  <a:lnTo>
                    <a:pt x="111" y="140"/>
                  </a:lnTo>
                  <a:lnTo>
                    <a:pt x="196" y="290"/>
                  </a:lnTo>
                  <a:lnTo>
                    <a:pt x="109" y="290"/>
                  </a:lnTo>
                  <a:lnTo>
                    <a:pt x="0" y="145"/>
                  </a:lnTo>
                  <a:lnTo>
                    <a:pt x="99" y="0"/>
                  </a:lnTo>
                  <a:close/>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53772"/>
                </a:solidFill>
              </a:endParaRPr>
            </a:p>
          </p:txBody>
        </p:sp>
        <p:sp>
          <p:nvSpPr>
            <p:cNvPr id="18" name="Freeform 10146">
              <a:extLst>
                <a:ext uri="{FF2B5EF4-FFF2-40B4-BE49-F238E27FC236}">
                  <a16:creationId xmlns:a16="http://schemas.microsoft.com/office/drawing/2014/main" id="{112F2D6A-E003-40D4-89C5-0C2DE9C1732F}"/>
                </a:ext>
              </a:extLst>
            </p:cNvPr>
            <p:cNvSpPr>
              <a:spLocks/>
            </p:cNvSpPr>
            <p:nvPr/>
          </p:nvSpPr>
          <p:spPr bwMode="auto">
            <a:xfrm>
              <a:off x="212" y="3"/>
              <a:ext cx="196" cy="291"/>
            </a:xfrm>
            <a:custGeom>
              <a:avLst/>
              <a:gdLst>
                <a:gd name="T0" fmla="*/ 99 w 196"/>
                <a:gd name="T1" fmla="*/ 0 h 291"/>
                <a:gd name="T2" fmla="*/ 196 w 196"/>
                <a:gd name="T3" fmla="*/ 0 h 291"/>
                <a:gd name="T4" fmla="*/ 111 w 196"/>
                <a:gd name="T5" fmla="*/ 141 h 291"/>
                <a:gd name="T6" fmla="*/ 196 w 196"/>
                <a:gd name="T7" fmla="*/ 291 h 291"/>
                <a:gd name="T8" fmla="*/ 109 w 196"/>
                <a:gd name="T9" fmla="*/ 291 h 291"/>
                <a:gd name="T10" fmla="*/ 0 w 196"/>
                <a:gd name="T11" fmla="*/ 146 h 291"/>
                <a:gd name="T12" fmla="*/ 99 w 19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6" h="291">
                  <a:moveTo>
                    <a:pt x="99" y="0"/>
                  </a:moveTo>
                  <a:lnTo>
                    <a:pt x="196" y="0"/>
                  </a:lnTo>
                  <a:lnTo>
                    <a:pt x="111" y="141"/>
                  </a:lnTo>
                  <a:lnTo>
                    <a:pt x="196" y="291"/>
                  </a:lnTo>
                  <a:lnTo>
                    <a:pt x="109" y="291"/>
                  </a:lnTo>
                  <a:lnTo>
                    <a:pt x="0" y="146"/>
                  </a:lnTo>
                  <a:lnTo>
                    <a:pt x="99" y="0"/>
                  </a:lnTo>
                  <a:close/>
                </a:path>
              </a:pathLst>
            </a:custGeom>
            <a:noFill/>
            <a:ln w="28575" cap="flat">
              <a:solidFill>
                <a:srgbClr val="0592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53772"/>
                </a:solidFill>
              </a:endParaRPr>
            </a:p>
          </p:txBody>
        </p:sp>
      </p:grpSp>
      <p:sp>
        <p:nvSpPr>
          <p:cNvPr id="7" name="CuadroTexto 6">
            <a:extLst>
              <a:ext uri="{FF2B5EF4-FFF2-40B4-BE49-F238E27FC236}">
                <a16:creationId xmlns:a16="http://schemas.microsoft.com/office/drawing/2014/main" id="{6ED97D09-66B3-4A02-B8D5-1D2CF86B5254}"/>
              </a:ext>
            </a:extLst>
          </p:cNvPr>
          <p:cNvSpPr txBox="1"/>
          <p:nvPr/>
        </p:nvSpPr>
        <p:spPr>
          <a:xfrm>
            <a:off x="5493557" y="829964"/>
            <a:ext cx="4850498" cy="584775"/>
          </a:xfrm>
          <a:prstGeom prst="rect">
            <a:avLst/>
          </a:prstGeom>
          <a:noFill/>
        </p:spPr>
        <p:txBody>
          <a:bodyPr wrap="square" rtlCol="0">
            <a:spAutoFit/>
          </a:bodyPr>
          <a:lstStyle/>
          <a:p>
            <a:r>
              <a:rPr lang="en-US" sz="3200" dirty="0">
                <a:solidFill>
                  <a:srgbClr val="053772"/>
                </a:solidFill>
                <a:latin typeface="Arial Rounded MT Bold" panose="020F0704030504030204" pitchFamily="34" charset="0"/>
              </a:rPr>
              <a:t>Toon-e-motion</a:t>
            </a:r>
            <a:endParaRPr lang="en-US" sz="3200" dirty="0">
              <a:solidFill>
                <a:srgbClr val="08E0EF"/>
              </a:solidFill>
              <a:latin typeface="Arial Rounded MT Bold" panose="020F0704030504030204" pitchFamily="34" charset="0"/>
            </a:endParaRPr>
          </a:p>
        </p:txBody>
      </p:sp>
      <p:sp>
        <p:nvSpPr>
          <p:cNvPr id="9" name="TextBox 30">
            <a:extLst>
              <a:ext uri="{FF2B5EF4-FFF2-40B4-BE49-F238E27FC236}">
                <a16:creationId xmlns:a16="http://schemas.microsoft.com/office/drawing/2014/main" id="{A91E5ECE-0ACF-4031-AE7A-B14D6C52C41D}"/>
              </a:ext>
            </a:extLst>
          </p:cNvPr>
          <p:cNvSpPr txBox="1">
            <a:spLocks noChangeArrowheads="1"/>
          </p:cNvSpPr>
          <p:nvPr/>
        </p:nvSpPr>
        <p:spPr bwMode="auto">
          <a:xfrm>
            <a:off x="5663935" y="1968368"/>
            <a:ext cx="596307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altLang="es-MX" sz="2000" b="1" dirty="0">
                <a:solidFill>
                  <a:schemeClr val="bg1"/>
                </a:solidFill>
                <a:latin typeface="Times New Roman" panose="02020603050405020304" pitchFamily="18" charset="0"/>
                <a:cs typeface="Times New Roman" panose="02020603050405020304" pitchFamily="18" charset="0"/>
              </a:rPr>
              <a:t>Toon-e-motion</a:t>
            </a:r>
            <a:r>
              <a:rPr lang="en-US" altLang="es-MX" sz="2000" dirty="0">
                <a:solidFill>
                  <a:schemeClr val="bg1"/>
                </a:solidFill>
                <a:latin typeface="Times New Roman" panose="02020603050405020304" pitchFamily="18" charset="0"/>
                <a:cs typeface="Times New Roman" panose="02020603050405020304" pitchFamily="18" charset="0"/>
              </a:rPr>
              <a:t> is a special algorithm of Artificial intelligence to convert daily life picture videos and portraits into anime or cartoon</a:t>
            </a:r>
          </a:p>
          <a:p>
            <a:pPr algn="just" eaLnBrk="0" hangingPunct="0"/>
            <a:endParaRPr lang="en-US" altLang="es-MX" sz="20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Lahore Garrison University - Home | Facebook">
            <a:extLst>
              <a:ext uri="{FF2B5EF4-FFF2-40B4-BE49-F238E27FC236}">
                <a16:creationId xmlns:a16="http://schemas.microsoft.com/office/drawing/2014/main" id="{501513B9-CBFC-0816-B1CD-C312BF44D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106" y="3429000"/>
            <a:ext cx="2616734" cy="287351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98">
            <a:extLst>
              <a:ext uri="{FF2B5EF4-FFF2-40B4-BE49-F238E27FC236}">
                <a16:creationId xmlns:a16="http://schemas.microsoft.com/office/drawing/2014/main" id="{13B4DBD1-F517-4206-805A-FDA439A8583F}"/>
              </a:ext>
            </a:extLst>
          </p:cNvPr>
          <p:cNvSpPr/>
          <p:nvPr/>
        </p:nvSpPr>
        <p:spPr>
          <a:xfrm>
            <a:off x="15218" y="523052"/>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0" name="CuadroTexto 99">
            <a:extLst>
              <a:ext uri="{FF2B5EF4-FFF2-40B4-BE49-F238E27FC236}">
                <a16:creationId xmlns:a16="http://schemas.microsoft.com/office/drawing/2014/main" id="{9F754156-85EB-4BB2-AAE1-2E72FEEA48ED}"/>
              </a:ext>
            </a:extLst>
          </p:cNvPr>
          <p:cNvSpPr txBox="1"/>
          <p:nvPr/>
        </p:nvSpPr>
        <p:spPr>
          <a:xfrm>
            <a:off x="167518" y="539651"/>
            <a:ext cx="4850498" cy="584775"/>
          </a:xfrm>
          <a:prstGeom prst="rect">
            <a:avLst/>
          </a:prstGeom>
          <a:noFill/>
        </p:spPr>
        <p:txBody>
          <a:bodyPr wrap="square" rtlCol="0">
            <a:spAutoFit/>
          </a:bodyPr>
          <a:lstStyle/>
          <a:p>
            <a:r>
              <a:rPr lang="en-US" sz="3200" dirty="0">
                <a:solidFill>
                  <a:srgbClr val="053772"/>
                </a:solidFill>
                <a:latin typeface="Times New Roman" panose="02020603050405020304" pitchFamily="18" charset="0"/>
                <a:cs typeface="Times New Roman" panose="02020603050405020304" pitchFamily="18" charset="0"/>
              </a:rPr>
              <a:t>Tools And  Technologies</a:t>
            </a:r>
            <a:endParaRPr lang="en-US" sz="3200" dirty="0">
              <a:solidFill>
                <a:srgbClr val="08E0E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8B50B22-5C5B-10C4-6D09-5982557F4C15}"/>
              </a:ext>
            </a:extLst>
          </p:cNvPr>
          <p:cNvSpPr txBox="1"/>
          <p:nvPr/>
        </p:nvSpPr>
        <p:spPr>
          <a:xfrm>
            <a:off x="354931" y="1616728"/>
            <a:ext cx="11482137" cy="3180679"/>
          </a:xfrm>
          <a:prstGeom prst="rect">
            <a:avLst/>
          </a:prstGeom>
          <a:noFill/>
        </p:spPr>
        <p:txBody>
          <a:bodyPr wrap="square">
            <a:spAutoFit/>
          </a:bodyPr>
          <a:lstStyle/>
          <a:p>
            <a:pPr marL="355600" indent="-342900" defTabSz="914400">
              <a:lnSpc>
                <a:spcPct val="150000"/>
              </a:lnSpc>
              <a:spcBef>
                <a:spcPts val="130"/>
              </a:spcBef>
              <a:buSzPct val="97872"/>
              <a:buFont typeface="+mj-lt"/>
              <a:buAutoNum type="arabicPeriod"/>
              <a:tabLst>
                <a:tab pos="412115" algn="l"/>
              </a:tabLst>
            </a:pPr>
            <a:r>
              <a:rPr lang="en-US" sz="2400" b="1" spc="35" dirty="0">
                <a:solidFill>
                  <a:schemeClr val="bg1"/>
                </a:solidFill>
                <a:latin typeface="Times New Roman" panose="02020603050405020304" pitchFamily="18" charset="0"/>
                <a:cs typeface="Times New Roman" panose="02020603050405020304" pitchFamily="18" charset="0"/>
              </a:rPr>
              <a:t> </a:t>
            </a:r>
            <a:r>
              <a:rPr lang="en-US" sz="2400" b="1" spc="-50" dirty="0">
                <a:solidFill>
                  <a:schemeClr val="bg1"/>
                </a:solidFill>
                <a:latin typeface="Times New Roman" panose="02020603050405020304" pitchFamily="18" charset="0"/>
                <a:cs typeface="Times New Roman" panose="02020603050405020304" pitchFamily="18" charset="0"/>
              </a:rPr>
              <a:t>Python 3.0</a:t>
            </a:r>
          </a:p>
          <a:p>
            <a:pPr marL="355600" indent="-342900" defTabSz="914400">
              <a:lnSpc>
                <a:spcPct val="150000"/>
              </a:lnSpc>
              <a:spcBef>
                <a:spcPts val="130"/>
              </a:spcBef>
              <a:buSzPct val="97872"/>
              <a:buFont typeface="+mj-lt"/>
              <a:buAutoNum type="arabicPeriod"/>
              <a:tabLst>
                <a:tab pos="412115" algn="l"/>
              </a:tabLst>
            </a:pPr>
            <a:r>
              <a:rPr lang="en-US" sz="2400" b="1" spc="-50" dirty="0" err="1">
                <a:solidFill>
                  <a:schemeClr val="bg1"/>
                </a:solidFill>
                <a:latin typeface="Times New Roman" panose="02020603050405020304" pitchFamily="18" charset="0"/>
                <a:cs typeface="Times New Roman" panose="02020603050405020304" pitchFamily="18" charset="0"/>
              </a:rPr>
              <a:t>Jupyter</a:t>
            </a:r>
            <a:endParaRPr lang="en-US" sz="2400" b="1" spc="-50" dirty="0">
              <a:solidFill>
                <a:schemeClr val="bg1"/>
              </a:solidFill>
              <a:latin typeface="Times New Roman" panose="02020603050405020304" pitchFamily="18" charset="0"/>
              <a:cs typeface="Times New Roman" panose="02020603050405020304" pitchFamily="18" charset="0"/>
            </a:endParaRPr>
          </a:p>
          <a:p>
            <a:pPr marL="355600" indent="-342900" defTabSz="914400">
              <a:lnSpc>
                <a:spcPct val="150000"/>
              </a:lnSpc>
              <a:spcBef>
                <a:spcPts val="130"/>
              </a:spcBef>
              <a:buSzPct val="97872"/>
              <a:buFont typeface="+mj-lt"/>
              <a:buAutoNum type="arabicPeriod"/>
              <a:tabLst>
                <a:tab pos="412115" algn="l"/>
              </a:tabLst>
            </a:pPr>
            <a:r>
              <a:rPr lang="en-US" sz="2400" b="1" spc="-50" dirty="0">
                <a:solidFill>
                  <a:schemeClr val="bg1"/>
                </a:solidFill>
                <a:latin typeface="Times New Roman" panose="02020603050405020304" pitchFamily="18" charset="0"/>
                <a:cs typeface="Times New Roman" panose="02020603050405020304" pitchFamily="18" charset="0"/>
              </a:rPr>
              <a:t>OpenCV,  TensorFlow with </a:t>
            </a:r>
            <a:r>
              <a:rPr lang="en-US" sz="2400" b="1" spc="-50" dirty="0" err="1">
                <a:solidFill>
                  <a:schemeClr val="bg1"/>
                </a:solidFill>
                <a:latin typeface="Times New Roman" panose="02020603050405020304" pitchFamily="18" charset="0"/>
                <a:cs typeface="Times New Roman" panose="02020603050405020304" pitchFamily="18" charset="0"/>
              </a:rPr>
              <a:t>PyTorch</a:t>
            </a:r>
            <a:endParaRPr lang="en-US" sz="2400" b="1" dirty="0">
              <a:solidFill>
                <a:schemeClr val="bg1"/>
              </a:solidFill>
              <a:latin typeface="Times New Roman" panose="02020603050405020304" pitchFamily="18" charset="0"/>
              <a:cs typeface="Times New Roman" panose="02020603050405020304" pitchFamily="18" charset="0"/>
            </a:endParaRPr>
          </a:p>
          <a:p>
            <a:pPr marL="355600" marR="5080" indent="-342900" algn="just" defTabSz="914400">
              <a:lnSpc>
                <a:spcPct val="150000"/>
              </a:lnSpc>
              <a:spcBef>
                <a:spcPts val="1410"/>
              </a:spcBef>
              <a:buSzPct val="97872"/>
              <a:buFont typeface="+mj-lt"/>
              <a:buAutoNum type="arabicPeriod"/>
              <a:tabLst>
                <a:tab pos="478155" algn="l"/>
              </a:tabLst>
            </a:pPr>
            <a:r>
              <a:rPr lang="en-US" sz="2400" b="1" spc="-215" dirty="0">
                <a:solidFill>
                  <a:schemeClr val="bg1"/>
                </a:solidFill>
                <a:latin typeface="Times New Roman" panose="02020603050405020304" pitchFamily="18" charset="0"/>
                <a:cs typeface="Times New Roman" panose="02020603050405020304" pitchFamily="18" charset="0"/>
              </a:rPr>
              <a:t>PC/Laptop with </a:t>
            </a:r>
            <a:r>
              <a:rPr lang="en-US" sz="2400" b="1" spc="-45" dirty="0">
                <a:solidFill>
                  <a:schemeClr val="bg1"/>
                </a:solidFill>
                <a:latin typeface="Times New Roman" panose="02020603050405020304" pitchFamily="18" charset="0"/>
                <a:cs typeface="Times New Roman" panose="02020603050405020304" pitchFamily="18" charset="0"/>
              </a:rPr>
              <a:t>Nvidia </a:t>
            </a:r>
            <a:r>
              <a:rPr lang="en-US" sz="2400" b="1" spc="-114" dirty="0">
                <a:solidFill>
                  <a:schemeClr val="bg1"/>
                </a:solidFill>
                <a:latin typeface="Times New Roman" panose="02020603050405020304" pitchFamily="18" charset="0"/>
                <a:cs typeface="Times New Roman" panose="02020603050405020304" pitchFamily="18" charset="0"/>
              </a:rPr>
              <a:t>GPU Support </a:t>
            </a:r>
            <a:r>
              <a:rPr lang="en-US" sz="2400" b="1" spc="-15" dirty="0">
                <a:solidFill>
                  <a:schemeClr val="bg1"/>
                </a:solidFill>
                <a:latin typeface="Times New Roman" panose="02020603050405020304" pitchFamily="18" charset="0"/>
                <a:cs typeface="Times New Roman" panose="02020603050405020304" pitchFamily="18" charset="0"/>
              </a:rPr>
              <a:t>(minimum </a:t>
            </a:r>
            <a:r>
              <a:rPr lang="en-US" sz="2400" b="1" spc="-195" dirty="0">
                <a:solidFill>
                  <a:schemeClr val="bg1"/>
                </a:solidFill>
                <a:latin typeface="Times New Roman" panose="02020603050405020304" pitchFamily="18" charset="0"/>
                <a:cs typeface="Times New Roman" panose="02020603050405020304" pitchFamily="18" charset="0"/>
              </a:rPr>
              <a:t>2GB </a:t>
            </a:r>
            <a:r>
              <a:rPr lang="en-US" sz="2400" b="1" spc="15" dirty="0">
                <a:solidFill>
                  <a:schemeClr val="bg1"/>
                </a:solidFill>
                <a:latin typeface="Times New Roman" panose="02020603050405020304" pitchFamily="18" charset="0"/>
                <a:cs typeface="Times New Roman" panose="02020603050405020304" pitchFamily="18" charset="0"/>
              </a:rPr>
              <a:t>Recommended) you also use </a:t>
            </a:r>
            <a:r>
              <a:rPr lang="en-US" sz="2400" b="1" spc="15" dirty="0" err="1">
                <a:solidFill>
                  <a:schemeClr val="bg1"/>
                </a:solidFill>
                <a:latin typeface="Times New Roman" panose="02020603050405020304" pitchFamily="18" charset="0"/>
                <a:cs typeface="Times New Roman" panose="02020603050405020304" pitchFamily="18" charset="0"/>
              </a:rPr>
              <a:t>Colab</a:t>
            </a:r>
            <a:r>
              <a:rPr lang="en-US" sz="2400" b="1" spc="15" dirty="0">
                <a:solidFill>
                  <a:schemeClr val="bg1"/>
                </a:solidFill>
                <a:latin typeface="Times New Roman" panose="02020603050405020304" pitchFamily="18" charset="0"/>
                <a:cs typeface="Times New Roman" panose="02020603050405020304" pitchFamily="18" charset="0"/>
              </a:rPr>
              <a:t> </a:t>
            </a:r>
          </a:p>
          <a:p>
            <a:pPr marL="355600" marR="5080" indent="-342900" algn="just" defTabSz="914400">
              <a:lnSpc>
                <a:spcPct val="150000"/>
              </a:lnSpc>
              <a:spcBef>
                <a:spcPts val="1410"/>
              </a:spcBef>
              <a:buSzPct val="97872"/>
              <a:buFont typeface="+mj-lt"/>
              <a:buAutoNum type="arabicPeriod"/>
              <a:tabLst>
                <a:tab pos="478155" algn="l"/>
              </a:tabLst>
            </a:pPr>
            <a:r>
              <a:rPr lang="en-US" sz="2400" b="1" spc="-65" dirty="0">
                <a:solidFill>
                  <a:schemeClr val="bg1"/>
                </a:solidFill>
                <a:latin typeface="Times New Roman" panose="02020603050405020304" pitchFamily="18" charset="0"/>
                <a:cs typeface="Times New Roman" panose="02020603050405020304" pitchFamily="18" charset="0"/>
              </a:rPr>
              <a:t>Google </a:t>
            </a:r>
            <a:r>
              <a:rPr lang="en-US" sz="2400" b="1" spc="-65" dirty="0" err="1">
                <a:solidFill>
                  <a:schemeClr val="bg1"/>
                </a:solidFill>
                <a:latin typeface="Times New Roman" panose="02020603050405020304" pitchFamily="18" charset="0"/>
                <a:cs typeface="Times New Roman" panose="02020603050405020304" pitchFamily="18" charset="0"/>
              </a:rPr>
              <a:t>Colabs</a:t>
            </a:r>
            <a:r>
              <a:rPr lang="en-US" sz="2400" b="1" spc="-65" dirty="0">
                <a:solidFill>
                  <a:schemeClr val="bg1"/>
                </a:solidFill>
                <a:latin typeface="Times New Roman" panose="02020603050405020304" pitchFamily="18" charset="0"/>
                <a:cs typeface="Times New Roman" panose="02020603050405020304" pitchFamily="18" charset="0"/>
              </a:rPr>
              <a:t> (for training deep learning model on Google Compute)</a:t>
            </a: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95669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wind"/>
      </p:transition>
    </mc:Choice>
    <mc:Fallback>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10059">
            <a:extLst>
              <a:ext uri="{FF2B5EF4-FFF2-40B4-BE49-F238E27FC236}">
                <a16:creationId xmlns:a16="http://schemas.microsoft.com/office/drawing/2014/main" id="{0FD74655-B7E4-4996-B28D-76687D62A29B}"/>
              </a:ext>
            </a:extLst>
          </p:cNvPr>
          <p:cNvGrpSpPr>
            <a:grpSpLocks noChangeAspect="1"/>
          </p:cNvGrpSpPr>
          <p:nvPr/>
        </p:nvGrpSpPr>
        <p:grpSpPr bwMode="auto">
          <a:xfrm>
            <a:off x="7955013" y="12699"/>
            <a:ext cx="6529387" cy="7196137"/>
            <a:chOff x="1" y="-1"/>
            <a:chExt cx="4113" cy="4533"/>
          </a:xfrm>
          <a:solidFill>
            <a:srgbClr val="00B0F0">
              <a:alpha val="45882"/>
            </a:srgbClr>
          </a:solidFill>
        </p:grpSpPr>
        <p:sp>
          <p:nvSpPr>
            <p:cNvPr id="66" name="Freeform 10060">
              <a:extLst>
                <a:ext uri="{FF2B5EF4-FFF2-40B4-BE49-F238E27FC236}">
                  <a16:creationId xmlns:a16="http://schemas.microsoft.com/office/drawing/2014/main" id="{31208376-572A-4C17-B2D9-B913FDBD6CCC}"/>
                </a:ext>
              </a:extLst>
            </p:cNvPr>
            <p:cNvSpPr>
              <a:spLocks/>
            </p:cNvSpPr>
            <p:nvPr/>
          </p:nvSpPr>
          <p:spPr bwMode="auto">
            <a:xfrm>
              <a:off x="2680" y="-1"/>
              <a:ext cx="1434" cy="270"/>
            </a:xfrm>
            <a:custGeom>
              <a:avLst/>
              <a:gdLst>
                <a:gd name="T0" fmla="*/ 218 w 1434"/>
                <a:gd name="T1" fmla="*/ 270 h 270"/>
                <a:gd name="T2" fmla="*/ 0 w 1434"/>
                <a:gd name="T3" fmla="*/ 270 h 270"/>
                <a:gd name="T4" fmla="*/ 0 w 1434"/>
                <a:gd name="T5" fmla="*/ 256 h 270"/>
                <a:gd name="T6" fmla="*/ 211 w 1434"/>
                <a:gd name="T7" fmla="*/ 256 h 270"/>
                <a:gd name="T8" fmla="*/ 373 w 1434"/>
                <a:gd name="T9" fmla="*/ 71 h 270"/>
                <a:gd name="T10" fmla="*/ 769 w 1434"/>
                <a:gd name="T11" fmla="*/ 71 h 270"/>
                <a:gd name="T12" fmla="*/ 855 w 1434"/>
                <a:gd name="T13" fmla="*/ 0 h 270"/>
                <a:gd name="T14" fmla="*/ 1183 w 1434"/>
                <a:gd name="T15" fmla="*/ 0 h 270"/>
                <a:gd name="T16" fmla="*/ 1183 w 1434"/>
                <a:gd name="T17" fmla="*/ 0 h 270"/>
                <a:gd name="T18" fmla="*/ 1434 w 1434"/>
                <a:gd name="T19" fmla="*/ 223 h 270"/>
                <a:gd name="T20" fmla="*/ 1427 w 1434"/>
                <a:gd name="T21" fmla="*/ 232 h 270"/>
                <a:gd name="T22" fmla="*/ 1175 w 1434"/>
                <a:gd name="T23" fmla="*/ 12 h 270"/>
                <a:gd name="T24" fmla="*/ 860 w 1434"/>
                <a:gd name="T25" fmla="*/ 12 h 270"/>
                <a:gd name="T26" fmla="*/ 774 w 1434"/>
                <a:gd name="T27" fmla="*/ 85 h 270"/>
                <a:gd name="T28" fmla="*/ 380 w 1434"/>
                <a:gd name="T29" fmla="*/ 85 h 270"/>
                <a:gd name="T30" fmla="*/ 218 w 1434"/>
                <a:gd name="T31"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4" h="270">
                  <a:moveTo>
                    <a:pt x="218" y="270"/>
                  </a:moveTo>
                  <a:lnTo>
                    <a:pt x="0" y="270"/>
                  </a:lnTo>
                  <a:lnTo>
                    <a:pt x="0" y="256"/>
                  </a:lnTo>
                  <a:lnTo>
                    <a:pt x="211" y="256"/>
                  </a:lnTo>
                  <a:lnTo>
                    <a:pt x="373" y="71"/>
                  </a:lnTo>
                  <a:lnTo>
                    <a:pt x="769" y="71"/>
                  </a:lnTo>
                  <a:lnTo>
                    <a:pt x="855" y="0"/>
                  </a:lnTo>
                  <a:lnTo>
                    <a:pt x="1183" y="0"/>
                  </a:lnTo>
                  <a:lnTo>
                    <a:pt x="1183" y="0"/>
                  </a:lnTo>
                  <a:lnTo>
                    <a:pt x="1434" y="223"/>
                  </a:lnTo>
                  <a:lnTo>
                    <a:pt x="1427" y="232"/>
                  </a:lnTo>
                  <a:lnTo>
                    <a:pt x="1175" y="12"/>
                  </a:lnTo>
                  <a:lnTo>
                    <a:pt x="860" y="12"/>
                  </a:lnTo>
                  <a:lnTo>
                    <a:pt x="774" y="85"/>
                  </a:lnTo>
                  <a:lnTo>
                    <a:pt x="380" y="85"/>
                  </a:lnTo>
                  <a:lnTo>
                    <a:pt x="218"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061">
              <a:extLst>
                <a:ext uri="{FF2B5EF4-FFF2-40B4-BE49-F238E27FC236}">
                  <a16:creationId xmlns:a16="http://schemas.microsoft.com/office/drawing/2014/main" id="{F0AEDF76-A38A-492B-B49D-455229E115D1}"/>
                </a:ext>
              </a:extLst>
            </p:cNvPr>
            <p:cNvSpPr>
              <a:spLocks/>
            </p:cNvSpPr>
            <p:nvPr/>
          </p:nvSpPr>
          <p:spPr bwMode="auto">
            <a:xfrm>
              <a:off x="1093" y="127"/>
              <a:ext cx="2981" cy="567"/>
            </a:xfrm>
            <a:custGeom>
              <a:avLst/>
              <a:gdLst>
                <a:gd name="T0" fmla="*/ 443 w 1255"/>
                <a:gd name="T1" fmla="*/ 239 h 239"/>
                <a:gd name="T2" fmla="*/ 207 w 1255"/>
                <a:gd name="T3" fmla="*/ 239 h 239"/>
                <a:gd name="T4" fmla="*/ 207 w 1255"/>
                <a:gd name="T5" fmla="*/ 239 h 239"/>
                <a:gd name="T6" fmla="*/ 170 w 1255"/>
                <a:gd name="T7" fmla="*/ 204 h 239"/>
                <a:gd name="T8" fmla="*/ 0 w 1255"/>
                <a:gd name="T9" fmla="*/ 204 h 239"/>
                <a:gd name="T10" fmla="*/ 0 w 1255"/>
                <a:gd name="T11" fmla="*/ 203 h 239"/>
                <a:gd name="T12" fmla="*/ 171 w 1255"/>
                <a:gd name="T13" fmla="*/ 203 h 239"/>
                <a:gd name="T14" fmla="*/ 171 w 1255"/>
                <a:gd name="T15" fmla="*/ 203 h 239"/>
                <a:gd name="T16" fmla="*/ 208 w 1255"/>
                <a:gd name="T17" fmla="*/ 238 h 239"/>
                <a:gd name="T18" fmla="*/ 442 w 1255"/>
                <a:gd name="T19" fmla="*/ 238 h 239"/>
                <a:gd name="T20" fmla="*/ 584 w 1255"/>
                <a:gd name="T21" fmla="*/ 95 h 239"/>
                <a:gd name="T22" fmla="*/ 805 w 1255"/>
                <a:gd name="T23" fmla="*/ 95 h 239"/>
                <a:gd name="T24" fmla="*/ 896 w 1255"/>
                <a:gd name="T25" fmla="*/ 1 h 239"/>
                <a:gd name="T26" fmla="*/ 896 w 1255"/>
                <a:gd name="T27" fmla="*/ 1 h 239"/>
                <a:gd name="T28" fmla="*/ 896 w 1255"/>
                <a:gd name="T29" fmla="*/ 1 h 239"/>
                <a:gd name="T30" fmla="*/ 896 w 1255"/>
                <a:gd name="T31" fmla="*/ 1 h 239"/>
                <a:gd name="T32" fmla="*/ 896 w 1255"/>
                <a:gd name="T33" fmla="*/ 0 h 239"/>
                <a:gd name="T34" fmla="*/ 1160 w 1255"/>
                <a:gd name="T35" fmla="*/ 0 h 239"/>
                <a:gd name="T36" fmla="*/ 1160 w 1255"/>
                <a:gd name="T37" fmla="*/ 0 h 239"/>
                <a:gd name="T38" fmla="*/ 1206 w 1255"/>
                <a:gd name="T39" fmla="*/ 48 h 239"/>
                <a:gd name="T40" fmla="*/ 1255 w 1255"/>
                <a:gd name="T41" fmla="*/ 48 h 239"/>
                <a:gd name="T42" fmla="*/ 1255 w 1255"/>
                <a:gd name="T43" fmla="*/ 49 h 239"/>
                <a:gd name="T44" fmla="*/ 1206 w 1255"/>
                <a:gd name="T45" fmla="*/ 49 h 239"/>
                <a:gd name="T46" fmla="*/ 1206 w 1255"/>
                <a:gd name="T47" fmla="*/ 49 h 239"/>
                <a:gd name="T48" fmla="*/ 1159 w 1255"/>
                <a:gd name="T49" fmla="*/ 1 h 239"/>
                <a:gd name="T50" fmla="*/ 897 w 1255"/>
                <a:gd name="T51" fmla="*/ 1 h 239"/>
                <a:gd name="T52" fmla="*/ 851 w 1255"/>
                <a:gd name="T53" fmla="*/ 50 h 239"/>
                <a:gd name="T54" fmla="*/ 805 w 1255"/>
                <a:gd name="T55" fmla="*/ 96 h 239"/>
                <a:gd name="T56" fmla="*/ 805 w 1255"/>
                <a:gd name="T57" fmla="*/ 97 h 239"/>
                <a:gd name="T58" fmla="*/ 584 w 1255"/>
                <a:gd name="T59" fmla="*/ 97 h 239"/>
                <a:gd name="T60" fmla="*/ 443 w 1255"/>
                <a:gd name="T6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5" h="239">
                  <a:moveTo>
                    <a:pt x="443" y="239"/>
                  </a:moveTo>
                  <a:cubicBezTo>
                    <a:pt x="207" y="239"/>
                    <a:pt x="207" y="239"/>
                    <a:pt x="207" y="239"/>
                  </a:cubicBezTo>
                  <a:cubicBezTo>
                    <a:pt x="207" y="239"/>
                    <a:pt x="207" y="239"/>
                    <a:pt x="207" y="239"/>
                  </a:cubicBezTo>
                  <a:cubicBezTo>
                    <a:pt x="170" y="204"/>
                    <a:pt x="170" y="204"/>
                    <a:pt x="170" y="204"/>
                  </a:cubicBezTo>
                  <a:cubicBezTo>
                    <a:pt x="0" y="204"/>
                    <a:pt x="0" y="204"/>
                    <a:pt x="0" y="204"/>
                  </a:cubicBezTo>
                  <a:cubicBezTo>
                    <a:pt x="0" y="203"/>
                    <a:pt x="0" y="203"/>
                    <a:pt x="0" y="203"/>
                  </a:cubicBezTo>
                  <a:cubicBezTo>
                    <a:pt x="171" y="203"/>
                    <a:pt x="171" y="203"/>
                    <a:pt x="171" y="203"/>
                  </a:cubicBezTo>
                  <a:cubicBezTo>
                    <a:pt x="171" y="203"/>
                    <a:pt x="171" y="203"/>
                    <a:pt x="171" y="203"/>
                  </a:cubicBezTo>
                  <a:cubicBezTo>
                    <a:pt x="208" y="238"/>
                    <a:pt x="208" y="238"/>
                    <a:pt x="208" y="238"/>
                  </a:cubicBezTo>
                  <a:cubicBezTo>
                    <a:pt x="442" y="238"/>
                    <a:pt x="442" y="238"/>
                    <a:pt x="442" y="238"/>
                  </a:cubicBezTo>
                  <a:cubicBezTo>
                    <a:pt x="584" y="95"/>
                    <a:pt x="584" y="95"/>
                    <a:pt x="584" y="95"/>
                  </a:cubicBezTo>
                  <a:cubicBezTo>
                    <a:pt x="805" y="95"/>
                    <a:pt x="805" y="95"/>
                    <a:pt x="805" y="95"/>
                  </a:cubicBezTo>
                  <a:cubicBezTo>
                    <a:pt x="841" y="59"/>
                    <a:pt x="895" y="4"/>
                    <a:pt x="896" y="1"/>
                  </a:cubicBezTo>
                  <a:cubicBezTo>
                    <a:pt x="896" y="1"/>
                    <a:pt x="896" y="1"/>
                    <a:pt x="896" y="1"/>
                  </a:cubicBezTo>
                  <a:cubicBezTo>
                    <a:pt x="896" y="1"/>
                    <a:pt x="896" y="1"/>
                    <a:pt x="896" y="1"/>
                  </a:cubicBezTo>
                  <a:cubicBezTo>
                    <a:pt x="896" y="1"/>
                    <a:pt x="896" y="1"/>
                    <a:pt x="896" y="1"/>
                  </a:cubicBezTo>
                  <a:cubicBezTo>
                    <a:pt x="896" y="0"/>
                    <a:pt x="896" y="0"/>
                    <a:pt x="896" y="0"/>
                  </a:cubicBezTo>
                  <a:cubicBezTo>
                    <a:pt x="1160" y="0"/>
                    <a:pt x="1160" y="0"/>
                    <a:pt x="1160" y="0"/>
                  </a:cubicBezTo>
                  <a:cubicBezTo>
                    <a:pt x="1160" y="0"/>
                    <a:pt x="1160" y="0"/>
                    <a:pt x="1160" y="0"/>
                  </a:cubicBezTo>
                  <a:cubicBezTo>
                    <a:pt x="1206" y="48"/>
                    <a:pt x="1206" y="48"/>
                    <a:pt x="1206" y="48"/>
                  </a:cubicBezTo>
                  <a:cubicBezTo>
                    <a:pt x="1255" y="48"/>
                    <a:pt x="1255" y="48"/>
                    <a:pt x="1255" y="48"/>
                  </a:cubicBezTo>
                  <a:cubicBezTo>
                    <a:pt x="1255" y="49"/>
                    <a:pt x="1255" y="49"/>
                    <a:pt x="1255" y="49"/>
                  </a:cubicBezTo>
                  <a:cubicBezTo>
                    <a:pt x="1206" y="49"/>
                    <a:pt x="1206" y="49"/>
                    <a:pt x="1206" y="49"/>
                  </a:cubicBezTo>
                  <a:cubicBezTo>
                    <a:pt x="1206" y="49"/>
                    <a:pt x="1206" y="49"/>
                    <a:pt x="1206" y="49"/>
                  </a:cubicBezTo>
                  <a:cubicBezTo>
                    <a:pt x="1159" y="1"/>
                    <a:pt x="1159" y="1"/>
                    <a:pt x="1159" y="1"/>
                  </a:cubicBezTo>
                  <a:cubicBezTo>
                    <a:pt x="897" y="1"/>
                    <a:pt x="897" y="1"/>
                    <a:pt x="897" y="1"/>
                  </a:cubicBezTo>
                  <a:cubicBezTo>
                    <a:pt x="896" y="4"/>
                    <a:pt x="888" y="12"/>
                    <a:pt x="851" y="50"/>
                  </a:cubicBezTo>
                  <a:cubicBezTo>
                    <a:pt x="829" y="73"/>
                    <a:pt x="806" y="96"/>
                    <a:pt x="805" y="96"/>
                  </a:cubicBezTo>
                  <a:cubicBezTo>
                    <a:pt x="805" y="97"/>
                    <a:pt x="805" y="97"/>
                    <a:pt x="805" y="97"/>
                  </a:cubicBezTo>
                  <a:cubicBezTo>
                    <a:pt x="584" y="97"/>
                    <a:pt x="584" y="97"/>
                    <a:pt x="584" y="97"/>
                  </a:cubicBezTo>
                  <a:lnTo>
                    <a:pt x="44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062">
              <a:extLst>
                <a:ext uri="{FF2B5EF4-FFF2-40B4-BE49-F238E27FC236}">
                  <a16:creationId xmlns:a16="http://schemas.microsoft.com/office/drawing/2014/main" id="{FDDD0657-8BAD-4790-B1D7-BD187BF2423F}"/>
                </a:ext>
              </a:extLst>
            </p:cNvPr>
            <p:cNvSpPr>
              <a:spLocks/>
            </p:cNvSpPr>
            <p:nvPr/>
          </p:nvSpPr>
          <p:spPr bwMode="auto">
            <a:xfrm>
              <a:off x="3205" y="378"/>
              <a:ext cx="859" cy="183"/>
            </a:xfrm>
            <a:custGeom>
              <a:avLst/>
              <a:gdLst>
                <a:gd name="T0" fmla="*/ 4 w 859"/>
                <a:gd name="T1" fmla="*/ 183 h 183"/>
                <a:gd name="T2" fmla="*/ 0 w 859"/>
                <a:gd name="T3" fmla="*/ 181 h 183"/>
                <a:gd name="T4" fmla="*/ 168 w 859"/>
                <a:gd name="T5" fmla="*/ 0 h 183"/>
                <a:gd name="T6" fmla="*/ 859 w 859"/>
                <a:gd name="T7" fmla="*/ 0 h 183"/>
                <a:gd name="T8" fmla="*/ 859 w 859"/>
                <a:gd name="T9" fmla="*/ 5 h 183"/>
                <a:gd name="T10" fmla="*/ 173 w 859"/>
                <a:gd name="T11" fmla="*/ 5 h 183"/>
                <a:gd name="T12" fmla="*/ 4 w 859"/>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859" h="183">
                  <a:moveTo>
                    <a:pt x="4" y="183"/>
                  </a:moveTo>
                  <a:lnTo>
                    <a:pt x="0" y="181"/>
                  </a:lnTo>
                  <a:lnTo>
                    <a:pt x="168" y="0"/>
                  </a:lnTo>
                  <a:lnTo>
                    <a:pt x="859" y="0"/>
                  </a:lnTo>
                  <a:lnTo>
                    <a:pt x="859" y="5"/>
                  </a:lnTo>
                  <a:lnTo>
                    <a:pt x="173" y="5"/>
                  </a:lnTo>
                  <a:lnTo>
                    <a:pt x="4"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063">
              <a:extLst>
                <a:ext uri="{FF2B5EF4-FFF2-40B4-BE49-F238E27FC236}">
                  <a16:creationId xmlns:a16="http://schemas.microsoft.com/office/drawing/2014/main" id="{CC1CEAD8-F147-4D21-B65C-16ACA941F6B1}"/>
                </a:ext>
              </a:extLst>
            </p:cNvPr>
            <p:cNvSpPr>
              <a:spLocks/>
            </p:cNvSpPr>
            <p:nvPr/>
          </p:nvSpPr>
          <p:spPr bwMode="auto">
            <a:xfrm>
              <a:off x="1652" y="267"/>
              <a:ext cx="2415" cy="259"/>
            </a:xfrm>
            <a:custGeom>
              <a:avLst/>
              <a:gdLst>
                <a:gd name="T0" fmla="*/ 2415 w 2415"/>
                <a:gd name="T1" fmla="*/ 259 h 259"/>
                <a:gd name="T2" fmla="*/ 2044 w 2415"/>
                <a:gd name="T3" fmla="*/ 259 h 259"/>
                <a:gd name="T4" fmla="*/ 1785 w 2415"/>
                <a:gd name="T5" fmla="*/ 14 h 259"/>
                <a:gd name="T6" fmla="*/ 1538 w 2415"/>
                <a:gd name="T7" fmla="*/ 14 h 259"/>
                <a:gd name="T8" fmla="*/ 1301 w 2415"/>
                <a:gd name="T9" fmla="*/ 254 h 259"/>
                <a:gd name="T10" fmla="*/ 444 w 2415"/>
                <a:gd name="T11" fmla="*/ 254 h 259"/>
                <a:gd name="T12" fmla="*/ 273 w 2415"/>
                <a:gd name="T13" fmla="*/ 73 h 259"/>
                <a:gd name="T14" fmla="*/ 0 w 2415"/>
                <a:gd name="T15" fmla="*/ 73 h 259"/>
                <a:gd name="T16" fmla="*/ 0 w 2415"/>
                <a:gd name="T17" fmla="*/ 62 h 259"/>
                <a:gd name="T18" fmla="*/ 277 w 2415"/>
                <a:gd name="T19" fmla="*/ 62 h 259"/>
                <a:gd name="T20" fmla="*/ 448 w 2415"/>
                <a:gd name="T21" fmla="*/ 240 h 259"/>
                <a:gd name="T22" fmla="*/ 1294 w 2415"/>
                <a:gd name="T23" fmla="*/ 240 h 259"/>
                <a:gd name="T24" fmla="*/ 1531 w 2415"/>
                <a:gd name="T25" fmla="*/ 0 h 259"/>
                <a:gd name="T26" fmla="*/ 1790 w 2415"/>
                <a:gd name="T27" fmla="*/ 0 h 259"/>
                <a:gd name="T28" fmla="*/ 2051 w 2415"/>
                <a:gd name="T29" fmla="*/ 247 h 259"/>
                <a:gd name="T30" fmla="*/ 2415 w 2415"/>
                <a:gd name="T31" fmla="*/ 247 h 259"/>
                <a:gd name="T32" fmla="*/ 2415 w 2415"/>
                <a:gd name="T33"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59">
                  <a:moveTo>
                    <a:pt x="2415" y="259"/>
                  </a:moveTo>
                  <a:lnTo>
                    <a:pt x="2044" y="259"/>
                  </a:lnTo>
                  <a:lnTo>
                    <a:pt x="1785" y="14"/>
                  </a:lnTo>
                  <a:lnTo>
                    <a:pt x="1538" y="14"/>
                  </a:lnTo>
                  <a:lnTo>
                    <a:pt x="1301" y="254"/>
                  </a:lnTo>
                  <a:lnTo>
                    <a:pt x="444" y="254"/>
                  </a:lnTo>
                  <a:lnTo>
                    <a:pt x="273" y="73"/>
                  </a:lnTo>
                  <a:lnTo>
                    <a:pt x="0" y="73"/>
                  </a:lnTo>
                  <a:lnTo>
                    <a:pt x="0" y="62"/>
                  </a:lnTo>
                  <a:lnTo>
                    <a:pt x="277" y="62"/>
                  </a:lnTo>
                  <a:lnTo>
                    <a:pt x="448" y="240"/>
                  </a:lnTo>
                  <a:lnTo>
                    <a:pt x="1294" y="240"/>
                  </a:lnTo>
                  <a:lnTo>
                    <a:pt x="1531" y="0"/>
                  </a:lnTo>
                  <a:lnTo>
                    <a:pt x="1790" y="0"/>
                  </a:lnTo>
                  <a:lnTo>
                    <a:pt x="2051" y="247"/>
                  </a:lnTo>
                  <a:lnTo>
                    <a:pt x="2415" y="247"/>
                  </a:lnTo>
                  <a:lnTo>
                    <a:pt x="2415"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064">
              <a:extLst>
                <a:ext uri="{FF2B5EF4-FFF2-40B4-BE49-F238E27FC236}">
                  <a16:creationId xmlns:a16="http://schemas.microsoft.com/office/drawing/2014/main" id="{74DDB85C-4420-4A39-A599-B8D88BC5DF6D}"/>
                </a:ext>
              </a:extLst>
            </p:cNvPr>
            <p:cNvSpPr>
              <a:spLocks/>
            </p:cNvSpPr>
            <p:nvPr/>
          </p:nvSpPr>
          <p:spPr bwMode="auto">
            <a:xfrm>
              <a:off x="2431" y="580"/>
              <a:ext cx="1633" cy="169"/>
            </a:xfrm>
            <a:custGeom>
              <a:avLst/>
              <a:gdLst>
                <a:gd name="T0" fmla="*/ 1201 w 1633"/>
                <a:gd name="T1" fmla="*/ 169 h 169"/>
                <a:gd name="T2" fmla="*/ 821 w 1633"/>
                <a:gd name="T3" fmla="*/ 169 h 169"/>
                <a:gd name="T4" fmla="*/ 821 w 1633"/>
                <a:gd name="T5" fmla="*/ 166 h 169"/>
                <a:gd name="T6" fmla="*/ 700 w 1633"/>
                <a:gd name="T7" fmla="*/ 38 h 169"/>
                <a:gd name="T8" fmla="*/ 0 w 1633"/>
                <a:gd name="T9" fmla="*/ 38 h 169"/>
                <a:gd name="T10" fmla="*/ 0 w 1633"/>
                <a:gd name="T11" fmla="*/ 31 h 169"/>
                <a:gd name="T12" fmla="*/ 702 w 1633"/>
                <a:gd name="T13" fmla="*/ 31 h 169"/>
                <a:gd name="T14" fmla="*/ 702 w 1633"/>
                <a:gd name="T15" fmla="*/ 33 h 169"/>
                <a:gd name="T16" fmla="*/ 824 w 1633"/>
                <a:gd name="T17" fmla="*/ 162 h 169"/>
                <a:gd name="T18" fmla="*/ 1199 w 1633"/>
                <a:gd name="T19" fmla="*/ 162 h 169"/>
                <a:gd name="T20" fmla="*/ 1353 w 1633"/>
                <a:gd name="T21" fmla="*/ 0 h 169"/>
                <a:gd name="T22" fmla="*/ 1633 w 1633"/>
                <a:gd name="T23" fmla="*/ 0 h 169"/>
                <a:gd name="T24" fmla="*/ 1633 w 1633"/>
                <a:gd name="T25" fmla="*/ 7 h 169"/>
                <a:gd name="T26" fmla="*/ 1358 w 1633"/>
                <a:gd name="T27" fmla="*/ 7 h 169"/>
                <a:gd name="T28" fmla="*/ 1201 w 1633"/>
                <a:gd name="T2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3" h="169">
                  <a:moveTo>
                    <a:pt x="1201" y="169"/>
                  </a:moveTo>
                  <a:lnTo>
                    <a:pt x="821" y="169"/>
                  </a:lnTo>
                  <a:lnTo>
                    <a:pt x="821" y="166"/>
                  </a:lnTo>
                  <a:lnTo>
                    <a:pt x="700" y="38"/>
                  </a:lnTo>
                  <a:lnTo>
                    <a:pt x="0" y="38"/>
                  </a:lnTo>
                  <a:lnTo>
                    <a:pt x="0" y="31"/>
                  </a:lnTo>
                  <a:lnTo>
                    <a:pt x="702" y="31"/>
                  </a:lnTo>
                  <a:lnTo>
                    <a:pt x="702" y="33"/>
                  </a:lnTo>
                  <a:lnTo>
                    <a:pt x="824" y="162"/>
                  </a:lnTo>
                  <a:lnTo>
                    <a:pt x="1199" y="162"/>
                  </a:lnTo>
                  <a:lnTo>
                    <a:pt x="1353" y="0"/>
                  </a:lnTo>
                  <a:lnTo>
                    <a:pt x="1633" y="0"/>
                  </a:lnTo>
                  <a:lnTo>
                    <a:pt x="1633" y="7"/>
                  </a:lnTo>
                  <a:lnTo>
                    <a:pt x="1358" y="7"/>
                  </a:lnTo>
                  <a:lnTo>
                    <a:pt x="1201"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065">
              <a:extLst>
                <a:ext uri="{FF2B5EF4-FFF2-40B4-BE49-F238E27FC236}">
                  <a16:creationId xmlns:a16="http://schemas.microsoft.com/office/drawing/2014/main" id="{699DBD81-5759-4891-9AB1-2E504A45172C}"/>
                </a:ext>
              </a:extLst>
            </p:cNvPr>
            <p:cNvSpPr>
              <a:spLocks/>
            </p:cNvSpPr>
            <p:nvPr/>
          </p:nvSpPr>
          <p:spPr bwMode="auto">
            <a:xfrm>
              <a:off x="2507" y="718"/>
              <a:ext cx="1560" cy="285"/>
            </a:xfrm>
            <a:custGeom>
              <a:avLst/>
              <a:gdLst>
                <a:gd name="T0" fmla="*/ 520 w 1560"/>
                <a:gd name="T1" fmla="*/ 285 h 285"/>
                <a:gd name="T2" fmla="*/ 0 w 1560"/>
                <a:gd name="T3" fmla="*/ 285 h 285"/>
                <a:gd name="T4" fmla="*/ 0 w 1560"/>
                <a:gd name="T5" fmla="*/ 278 h 285"/>
                <a:gd name="T6" fmla="*/ 517 w 1560"/>
                <a:gd name="T7" fmla="*/ 278 h 285"/>
                <a:gd name="T8" fmla="*/ 679 w 1560"/>
                <a:gd name="T9" fmla="*/ 130 h 285"/>
                <a:gd name="T10" fmla="*/ 1232 w 1560"/>
                <a:gd name="T11" fmla="*/ 130 h 285"/>
                <a:gd name="T12" fmla="*/ 1356 w 1560"/>
                <a:gd name="T13" fmla="*/ 0 h 285"/>
                <a:gd name="T14" fmla="*/ 1560 w 1560"/>
                <a:gd name="T15" fmla="*/ 0 h 285"/>
                <a:gd name="T16" fmla="*/ 1560 w 1560"/>
                <a:gd name="T17" fmla="*/ 7 h 285"/>
                <a:gd name="T18" fmla="*/ 1360 w 1560"/>
                <a:gd name="T19" fmla="*/ 7 h 285"/>
                <a:gd name="T20" fmla="*/ 1234 w 1560"/>
                <a:gd name="T21" fmla="*/ 138 h 285"/>
                <a:gd name="T22" fmla="*/ 681 w 1560"/>
                <a:gd name="T23" fmla="*/ 138 h 285"/>
                <a:gd name="T24" fmla="*/ 52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520" y="285"/>
                  </a:moveTo>
                  <a:lnTo>
                    <a:pt x="0" y="285"/>
                  </a:lnTo>
                  <a:lnTo>
                    <a:pt x="0" y="278"/>
                  </a:lnTo>
                  <a:lnTo>
                    <a:pt x="517" y="278"/>
                  </a:lnTo>
                  <a:lnTo>
                    <a:pt x="679" y="130"/>
                  </a:lnTo>
                  <a:lnTo>
                    <a:pt x="1232" y="130"/>
                  </a:lnTo>
                  <a:lnTo>
                    <a:pt x="1356" y="0"/>
                  </a:lnTo>
                  <a:lnTo>
                    <a:pt x="1560" y="0"/>
                  </a:lnTo>
                  <a:lnTo>
                    <a:pt x="1560" y="7"/>
                  </a:lnTo>
                  <a:lnTo>
                    <a:pt x="1360" y="7"/>
                  </a:lnTo>
                  <a:lnTo>
                    <a:pt x="1234" y="138"/>
                  </a:lnTo>
                  <a:lnTo>
                    <a:pt x="681" y="138"/>
                  </a:lnTo>
                  <a:lnTo>
                    <a:pt x="52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066">
              <a:extLst>
                <a:ext uri="{FF2B5EF4-FFF2-40B4-BE49-F238E27FC236}">
                  <a16:creationId xmlns:a16="http://schemas.microsoft.com/office/drawing/2014/main" id="{6B0B56A6-DB42-4CC2-8AEF-7A82ABA76D7A}"/>
                </a:ext>
              </a:extLst>
            </p:cNvPr>
            <p:cNvSpPr>
              <a:spLocks/>
            </p:cNvSpPr>
            <p:nvPr/>
          </p:nvSpPr>
          <p:spPr bwMode="auto">
            <a:xfrm>
              <a:off x="350" y="642"/>
              <a:ext cx="3712" cy="1225"/>
            </a:xfrm>
            <a:custGeom>
              <a:avLst/>
              <a:gdLst>
                <a:gd name="T0" fmla="*/ 646 w 3712"/>
                <a:gd name="T1" fmla="*/ 1225 h 1225"/>
                <a:gd name="T2" fmla="*/ 0 w 3712"/>
                <a:gd name="T3" fmla="*/ 1225 h 1225"/>
                <a:gd name="T4" fmla="*/ 0 w 3712"/>
                <a:gd name="T5" fmla="*/ 1199 h 1225"/>
                <a:gd name="T6" fmla="*/ 634 w 3712"/>
                <a:gd name="T7" fmla="*/ 1199 h 1225"/>
                <a:gd name="T8" fmla="*/ 751 w 3712"/>
                <a:gd name="T9" fmla="*/ 1068 h 1225"/>
                <a:gd name="T10" fmla="*/ 751 w 3712"/>
                <a:gd name="T11" fmla="*/ 676 h 1225"/>
                <a:gd name="T12" fmla="*/ 967 w 3712"/>
                <a:gd name="T13" fmla="*/ 472 h 1225"/>
                <a:gd name="T14" fmla="*/ 1708 w 3712"/>
                <a:gd name="T15" fmla="*/ 472 h 1225"/>
                <a:gd name="T16" fmla="*/ 2195 w 3712"/>
                <a:gd name="T17" fmla="*/ 0 h 1225"/>
                <a:gd name="T18" fmla="*/ 2434 w 3712"/>
                <a:gd name="T19" fmla="*/ 0 h 1225"/>
                <a:gd name="T20" fmla="*/ 2674 w 3712"/>
                <a:gd name="T21" fmla="*/ 221 h 1225"/>
                <a:gd name="T22" fmla="*/ 3712 w 3712"/>
                <a:gd name="T23" fmla="*/ 221 h 1225"/>
                <a:gd name="T24" fmla="*/ 3712 w 3712"/>
                <a:gd name="T25" fmla="*/ 247 h 1225"/>
                <a:gd name="T26" fmla="*/ 2665 w 3712"/>
                <a:gd name="T27" fmla="*/ 247 h 1225"/>
                <a:gd name="T28" fmla="*/ 2425 w 3712"/>
                <a:gd name="T29" fmla="*/ 26 h 1225"/>
                <a:gd name="T30" fmla="*/ 2206 w 3712"/>
                <a:gd name="T31" fmla="*/ 26 h 1225"/>
                <a:gd name="T32" fmla="*/ 1720 w 3712"/>
                <a:gd name="T33" fmla="*/ 498 h 1225"/>
                <a:gd name="T34" fmla="*/ 979 w 3712"/>
                <a:gd name="T35" fmla="*/ 498 h 1225"/>
                <a:gd name="T36" fmla="*/ 777 w 3712"/>
                <a:gd name="T37" fmla="*/ 688 h 1225"/>
                <a:gd name="T38" fmla="*/ 777 w 3712"/>
                <a:gd name="T39" fmla="*/ 1078 h 1225"/>
                <a:gd name="T40" fmla="*/ 646 w 3712"/>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2" h="1225">
                  <a:moveTo>
                    <a:pt x="646" y="1225"/>
                  </a:moveTo>
                  <a:lnTo>
                    <a:pt x="0" y="1225"/>
                  </a:lnTo>
                  <a:lnTo>
                    <a:pt x="0" y="1199"/>
                  </a:lnTo>
                  <a:lnTo>
                    <a:pt x="634" y="1199"/>
                  </a:lnTo>
                  <a:lnTo>
                    <a:pt x="751" y="1068"/>
                  </a:lnTo>
                  <a:lnTo>
                    <a:pt x="751" y="676"/>
                  </a:lnTo>
                  <a:lnTo>
                    <a:pt x="967" y="472"/>
                  </a:lnTo>
                  <a:lnTo>
                    <a:pt x="1708" y="472"/>
                  </a:lnTo>
                  <a:lnTo>
                    <a:pt x="2195" y="0"/>
                  </a:lnTo>
                  <a:lnTo>
                    <a:pt x="2434" y="0"/>
                  </a:lnTo>
                  <a:lnTo>
                    <a:pt x="2674" y="221"/>
                  </a:lnTo>
                  <a:lnTo>
                    <a:pt x="3712" y="221"/>
                  </a:lnTo>
                  <a:lnTo>
                    <a:pt x="3712" y="247"/>
                  </a:lnTo>
                  <a:lnTo>
                    <a:pt x="2665" y="247"/>
                  </a:lnTo>
                  <a:lnTo>
                    <a:pt x="2425" y="26"/>
                  </a:lnTo>
                  <a:lnTo>
                    <a:pt x="2206" y="26"/>
                  </a:lnTo>
                  <a:lnTo>
                    <a:pt x="1720" y="498"/>
                  </a:lnTo>
                  <a:lnTo>
                    <a:pt x="979" y="498"/>
                  </a:lnTo>
                  <a:lnTo>
                    <a:pt x="777" y="688"/>
                  </a:lnTo>
                  <a:lnTo>
                    <a:pt x="777" y="1078"/>
                  </a:lnTo>
                  <a:lnTo>
                    <a:pt x="646"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067">
              <a:extLst>
                <a:ext uri="{FF2B5EF4-FFF2-40B4-BE49-F238E27FC236}">
                  <a16:creationId xmlns:a16="http://schemas.microsoft.com/office/drawing/2014/main" id="{3ADDDB43-2AC8-4C6D-9BB7-4AACF2B5EA21}"/>
                </a:ext>
              </a:extLst>
            </p:cNvPr>
            <p:cNvSpPr>
              <a:spLocks/>
            </p:cNvSpPr>
            <p:nvPr/>
          </p:nvSpPr>
          <p:spPr bwMode="auto">
            <a:xfrm>
              <a:off x="25" y="780"/>
              <a:ext cx="4044" cy="1412"/>
            </a:xfrm>
            <a:custGeom>
              <a:avLst/>
              <a:gdLst>
                <a:gd name="T0" fmla="*/ 936 w 4044"/>
                <a:gd name="T1" fmla="*/ 1412 h 1412"/>
                <a:gd name="T2" fmla="*/ 0 w 4044"/>
                <a:gd name="T3" fmla="*/ 1412 h 1412"/>
                <a:gd name="T4" fmla="*/ 0 w 4044"/>
                <a:gd name="T5" fmla="*/ 1405 h 1412"/>
                <a:gd name="T6" fmla="*/ 933 w 4044"/>
                <a:gd name="T7" fmla="*/ 1405 h 1412"/>
                <a:gd name="T8" fmla="*/ 1147 w 4044"/>
                <a:gd name="T9" fmla="*/ 1201 h 1412"/>
                <a:gd name="T10" fmla="*/ 1147 w 4044"/>
                <a:gd name="T11" fmla="*/ 197 h 1412"/>
                <a:gd name="T12" fmla="*/ 1344 w 4044"/>
                <a:gd name="T13" fmla="*/ 0 h 1412"/>
                <a:gd name="T14" fmla="*/ 1819 w 4044"/>
                <a:gd name="T15" fmla="*/ 0 h 1412"/>
                <a:gd name="T16" fmla="*/ 1821 w 4044"/>
                <a:gd name="T17" fmla="*/ 2 h 1412"/>
                <a:gd name="T18" fmla="*/ 2206 w 4044"/>
                <a:gd name="T19" fmla="*/ 389 h 1412"/>
                <a:gd name="T20" fmla="*/ 3049 w 4044"/>
                <a:gd name="T21" fmla="*/ 389 h 1412"/>
                <a:gd name="T22" fmla="*/ 3244 w 4044"/>
                <a:gd name="T23" fmla="*/ 190 h 1412"/>
                <a:gd name="T24" fmla="*/ 4044 w 4044"/>
                <a:gd name="T25" fmla="*/ 190 h 1412"/>
                <a:gd name="T26" fmla="*/ 4044 w 4044"/>
                <a:gd name="T27" fmla="*/ 194 h 1412"/>
                <a:gd name="T28" fmla="*/ 3249 w 4044"/>
                <a:gd name="T29" fmla="*/ 194 h 1412"/>
                <a:gd name="T30" fmla="*/ 3054 w 4044"/>
                <a:gd name="T31" fmla="*/ 396 h 1412"/>
                <a:gd name="T32" fmla="*/ 2204 w 4044"/>
                <a:gd name="T33" fmla="*/ 396 h 1412"/>
                <a:gd name="T34" fmla="*/ 2204 w 4044"/>
                <a:gd name="T35" fmla="*/ 394 h 1412"/>
                <a:gd name="T36" fmla="*/ 1817 w 4044"/>
                <a:gd name="T37" fmla="*/ 7 h 1412"/>
                <a:gd name="T38" fmla="*/ 1346 w 4044"/>
                <a:gd name="T39" fmla="*/ 7 h 1412"/>
                <a:gd name="T40" fmla="*/ 1154 w 4044"/>
                <a:gd name="T41" fmla="*/ 199 h 1412"/>
                <a:gd name="T42" fmla="*/ 1154 w 4044"/>
                <a:gd name="T43" fmla="*/ 1203 h 1412"/>
                <a:gd name="T44" fmla="*/ 1152 w 4044"/>
                <a:gd name="T45" fmla="*/ 1205 h 1412"/>
                <a:gd name="T46" fmla="*/ 936 w 4044"/>
                <a:gd name="T4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4" h="1412">
                  <a:moveTo>
                    <a:pt x="936" y="1412"/>
                  </a:moveTo>
                  <a:lnTo>
                    <a:pt x="0" y="1412"/>
                  </a:lnTo>
                  <a:lnTo>
                    <a:pt x="0" y="1405"/>
                  </a:lnTo>
                  <a:lnTo>
                    <a:pt x="933" y="1405"/>
                  </a:lnTo>
                  <a:lnTo>
                    <a:pt x="1147" y="1201"/>
                  </a:lnTo>
                  <a:lnTo>
                    <a:pt x="1147" y="197"/>
                  </a:lnTo>
                  <a:lnTo>
                    <a:pt x="1344" y="0"/>
                  </a:lnTo>
                  <a:lnTo>
                    <a:pt x="1819" y="0"/>
                  </a:lnTo>
                  <a:lnTo>
                    <a:pt x="1821" y="2"/>
                  </a:lnTo>
                  <a:lnTo>
                    <a:pt x="2206" y="389"/>
                  </a:lnTo>
                  <a:lnTo>
                    <a:pt x="3049" y="389"/>
                  </a:lnTo>
                  <a:lnTo>
                    <a:pt x="3244" y="190"/>
                  </a:lnTo>
                  <a:lnTo>
                    <a:pt x="4044" y="190"/>
                  </a:lnTo>
                  <a:lnTo>
                    <a:pt x="4044" y="194"/>
                  </a:lnTo>
                  <a:lnTo>
                    <a:pt x="3249" y="194"/>
                  </a:lnTo>
                  <a:lnTo>
                    <a:pt x="3054" y="396"/>
                  </a:lnTo>
                  <a:lnTo>
                    <a:pt x="2204" y="396"/>
                  </a:lnTo>
                  <a:lnTo>
                    <a:pt x="2204" y="394"/>
                  </a:lnTo>
                  <a:lnTo>
                    <a:pt x="1817" y="7"/>
                  </a:lnTo>
                  <a:lnTo>
                    <a:pt x="1346" y="7"/>
                  </a:lnTo>
                  <a:lnTo>
                    <a:pt x="1154" y="199"/>
                  </a:lnTo>
                  <a:lnTo>
                    <a:pt x="1154" y="1203"/>
                  </a:lnTo>
                  <a:lnTo>
                    <a:pt x="1152" y="1205"/>
                  </a:lnTo>
                  <a:lnTo>
                    <a:pt x="936" y="1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0068">
              <a:extLst>
                <a:ext uri="{FF2B5EF4-FFF2-40B4-BE49-F238E27FC236}">
                  <a16:creationId xmlns:a16="http://schemas.microsoft.com/office/drawing/2014/main" id="{4B642FC7-DA72-42D9-890F-F834E519579A}"/>
                </a:ext>
              </a:extLst>
            </p:cNvPr>
            <p:cNvSpPr>
              <a:spLocks/>
            </p:cNvSpPr>
            <p:nvPr/>
          </p:nvSpPr>
          <p:spPr bwMode="auto">
            <a:xfrm>
              <a:off x="1490" y="1048"/>
              <a:ext cx="2574" cy="565"/>
            </a:xfrm>
            <a:custGeom>
              <a:avLst/>
              <a:gdLst>
                <a:gd name="T0" fmla="*/ 701 w 2574"/>
                <a:gd name="T1" fmla="*/ 565 h 565"/>
                <a:gd name="T2" fmla="*/ 0 w 2574"/>
                <a:gd name="T3" fmla="*/ 565 h 565"/>
                <a:gd name="T4" fmla="*/ 0 w 2574"/>
                <a:gd name="T5" fmla="*/ 539 h 565"/>
                <a:gd name="T6" fmla="*/ 691 w 2574"/>
                <a:gd name="T7" fmla="*/ 539 h 565"/>
                <a:gd name="T8" fmla="*/ 931 w 2574"/>
                <a:gd name="T9" fmla="*/ 297 h 565"/>
                <a:gd name="T10" fmla="*/ 1836 w 2574"/>
                <a:gd name="T11" fmla="*/ 297 h 565"/>
                <a:gd name="T12" fmla="*/ 2128 w 2574"/>
                <a:gd name="T13" fmla="*/ 0 h 565"/>
                <a:gd name="T14" fmla="*/ 2574 w 2574"/>
                <a:gd name="T15" fmla="*/ 0 h 565"/>
                <a:gd name="T16" fmla="*/ 2574 w 2574"/>
                <a:gd name="T17" fmla="*/ 26 h 565"/>
                <a:gd name="T18" fmla="*/ 2140 w 2574"/>
                <a:gd name="T19" fmla="*/ 26 h 565"/>
                <a:gd name="T20" fmla="*/ 1845 w 2574"/>
                <a:gd name="T21" fmla="*/ 323 h 565"/>
                <a:gd name="T22" fmla="*/ 943 w 2574"/>
                <a:gd name="T23" fmla="*/ 323 h 565"/>
                <a:gd name="T24" fmla="*/ 701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701" y="565"/>
                  </a:moveTo>
                  <a:lnTo>
                    <a:pt x="0" y="565"/>
                  </a:lnTo>
                  <a:lnTo>
                    <a:pt x="0" y="539"/>
                  </a:lnTo>
                  <a:lnTo>
                    <a:pt x="691" y="539"/>
                  </a:lnTo>
                  <a:lnTo>
                    <a:pt x="931" y="297"/>
                  </a:lnTo>
                  <a:lnTo>
                    <a:pt x="1836" y="297"/>
                  </a:lnTo>
                  <a:lnTo>
                    <a:pt x="2128" y="0"/>
                  </a:lnTo>
                  <a:lnTo>
                    <a:pt x="2574" y="0"/>
                  </a:lnTo>
                  <a:lnTo>
                    <a:pt x="2574" y="26"/>
                  </a:lnTo>
                  <a:lnTo>
                    <a:pt x="2140" y="26"/>
                  </a:lnTo>
                  <a:lnTo>
                    <a:pt x="1845" y="323"/>
                  </a:lnTo>
                  <a:lnTo>
                    <a:pt x="943" y="323"/>
                  </a:lnTo>
                  <a:lnTo>
                    <a:pt x="701"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0069">
              <a:extLst>
                <a:ext uri="{FF2B5EF4-FFF2-40B4-BE49-F238E27FC236}">
                  <a16:creationId xmlns:a16="http://schemas.microsoft.com/office/drawing/2014/main" id="{E8DAFFA6-51D4-4727-BBD0-328E1330DE91}"/>
                </a:ext>
              </a:extLst>
            </p:cNvPr>
            <p:cNvSpPr>
              <a:spLocks/>
            </p:cNvSpPr>
            <p:nvPr/>
          </p:nvSpPr>
          <p:spPr bwMode="auto">
            <a:xfrm>
              <a:off x="1008" y="730"/>
              <a:ext cx="3054" cy="520"/>
            </a:xfrm>
            <a:custGeom>
              <a:avLst/>
              <a:gdLst>
                <a:gd name="T0" fmla="*/ 2377 w 3054"/>
                <a:gd name="T1" fmla="*/ 520 h 520"/>
                <a:gd name="T2" fmla="*/ 2156 w 3054"/>
                <a:gd name="T3" fmla="*/ 520 h 520"/>
                <a:gd name="T4" fmla="*/ 2156 w 3054"/>
                <a:gd name="T5" fmla="*/ 517 h 520"/>
                <a:gd name="T6" fmla="*/ 1658 w 3054"/>
                <a:gd name="T7" fmla="*/ 14 h 520"/>
                <a:gd name="T8" fmla="*/ 1325 w 3054"/>
                <a:gd name="T9" fmla="*/ 14 h 520"/>
                <a:gd name="T10" fmla="*/ 1088 w 3054"/>
                <a:gd name="T11" fmla="*/ 249 h 520"/>
                <a:gd name="T12" fmla="*/ 302 w 3054"/>
                <a:gd name="T13" fmla="*/ 249 h 520"/>
                <a:gd name="T14" fmla="*/ 159 w 3054"/>
                <a:gd name="T15" fmla="*/ 396 h 520"/>
                <a:gd name="T16" fmla="*/ 0 w 3054"/>
                <a:gd name="T17" fmla="*/ 396 h 520"/>
                <a:gd name="T18" fmla="*/ 0 w 3054"/>
                <a:gd name="T19" fmla="*/ 384 h 520"/>
                <a:gd name="T20" fmla="*/ 152 w 3054"/>
                <a:gd name="T21" fmla="*/ 384 h 520"/>
                <a:gd name="T22" fmla="*/ 297 w 3054"/>
                <a:gd name="T23" fmla="*/ 237 h 520"/>
                <a:gd name="T24" fmla="*/ 1083 w 3054"/>
                <a:gd name="T25" fmla="*/ 237 h 520"/>
                <a:gd name="T26" fmla="*/ 1318 w 3054"/>
                <a:gd name="T27" fmla="*/ 0 h 520"/>
                <a:gd name="T28" fmla="*/ 1662 w 3054"/>
                <a:gd name="T29" fmla="*/ 0 h 520"/>
                <a:gd name="T30" fmla="*/ 1665 w 3054"/>
                <a:gd name="T31" fmla="*/ 2 h 520"/>
                <a:gd name="T32" fmla="*/ 2163 w 3054"/>
                <a:gd name="T33" fmla="*/ 508 h 520"/>
                <a:gd name="T34" fmla="*/ 2372 w 3054"/>
                <a:gd name="T35" fmla="*/ 508 h 520"/>
                <a:gd name="T36" fmla="*/ 2484 w 3054"/>
                <a:gd name="T37" fmla="*/ 403 h 520"/>
                <a:gd name="T38" fmla="*/ 3054 w 3054"/>
                <a:gd name="T39" fmla="*/ 403 h 520"/>
                <a:gd name="T40" fmla="*/ 3054 w 3054"/>
                <a:gd name="T41" fmla="*/ 415 h 520"/>
                <a:gd name="T42" fmla="*/ 2489 w 3054"/>
                <a:gd name="T43" fmla="*/ 415 h 520"/>
                <a:gd name="T44" fmla="*/ 2377 w 3054"/>
                <a:gd name="T45"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4" h="520">
                  <a:moveTo>
                    <a:pt x="2377" y="520"/>
                  </a:moveTo>
                  <a:lnTo>
                    <a:pt x="2156" y="520"/>
                  </a:lnTo>
                  <a:lnTo>
                    <a:pt x="2156" y="517"/>
                  </a:lnTo>
                  <a:lnTo>
                    <a:pt x="1658" y="14"/>
                  </a:lnTo>
                  <a:lnTo>
                    <a:pt x="1325" y="14"/>
                  </a:lnTo>
                  <a:lnTo>
                    <a:pt x="1088" y="249"/>
                  </a:lnTo>
                  <a:lnTo>
                    <a:pt x="302" y="249"/>
                  </a:lnTo>
                  <a:lnTo>
                    <a:pt x="159" y="396"/>
                  </a:lnTo>
                  <a:lnTo>
                    <a:pt x="0" y="396"/>
                  </a:lnTo>
                  <a:lnTo>
                    <a:pt x="0" y="384"/>
                  </a:lnTo>
                  <a:lnTo>
                    <a:pt x="152" y="384"/>
                  </a:lnTo>
                  <a:lnTo>
                    <a:pt x="297" y="237"/>
                  </a:lnTo>
                  <a:lnTo>
                    <a:pt x="1083" y="237"/>
                  </a:lnTo>
                  <a:lnTo>
                    <a:pt x="1318" y="0"/>
                  </a:lnTo>
                  <a:lnTo>
                    <a:pt x="1662" y="0"/>
                  </a:lnTo>
                  <a:lnTo>
                    <a:pt x="1665" y="2"/>
                  </a:lnTo>
                  <a:lnTo>
                    <a:pt x="2163" y="508"/>
                  </a:lnTo>
                  <a:lnTo>
                    <a:pt x="2372" y="508"/>
                  </a:lnTo>
                  <a:lnTo>
                    <a:pt x="2484" y="403"/>
                  </a:lnTo>
                  <a:lnTo>
                    <a:pt x="3054" y="403"/>
                  </a:lnTo>
                  <a:lnTo>
                    <a:pt x="3054" y="415"/>
                  </a:lnTo>
                  <a:lnTo>
                    <a:pt x="2489" y="415"/>
                  </a:lnTo>
                  <a:lnTo>
                    <a:pt x="2377" y="5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070">
              <a:extLst>
                <a:ext uri="{FF2B5EF4-FFF2-40B4-BE49-F238E27FC236}">
                  <a16:creationId xmlns:a16="http://schemas.microsoft.com/office/drawing/2014/main" id="{DB6DB97F-CC75-452C-852B-82B12AD702B7}"/>
                </a:ext>
              </a:extLst>
            </p:cNvPr>
            <p:cNvSpPr>
              <a:spLocks/>
            </p:cNvSpPr>
            <p:nvPr/>
          </p:nvSpPr>
          <p:spPr bwMode="auto">
            <a:xfrm>
              <a:off x="911" y="1200"/>
              <a:ext cx="3172" cy="240"/>
            </a:xfrm>
            <a:custGeom>
              <a:avLst/>
              <a:gdLst>
                <a:gd name="T0" fmla="*/ 2488 w 3172"/>
                <a:gd name="T1" fmla="*/ 240 h 240"/>
                <a:gd name="T2" fmla="*/ 1223 w 3172"/>
                <a:gd name="T3" fmla="*/ 240 h 240"/>
                <a:gd name="T4" fmla="*/ 995 w 3172"/>
                <a:gd name="T5" fmla="*/ 14 h 240"/>
                <a:gd name="T6" fmla="*/ 641 w 3172"/>
                <a:gd name="T7" fmla="*/ 14 h 240"/>
                <a:gd name="T8" fmla="*/ 439 w 3172"/>
                <a:gd name="T9" fmla="*/ 211 h 240"/>
                <a:gd name="T10" fmla="*/ 0 w 3172"/>
                <a:gd name="T11" fmla="*/ 211 h 240"/>
                <a:gd name="T12" fmla="*/ 0 w 3172"/>
                <a:gd name="T13" fmla="*/ 197 h 240"/>
                <a:gd name="T14" fmla="*/ 434 w 3172"/>
                <a:gd name="T15" fmla="*/ 197 h 240"/>
                <a:gd name="T16" fmla="*/ 636 w 3172"/>
                <a:gd name="T17" fmla="*/ 0 h 240"/>
                <a:gd name="T18" fmla="*/ 999 w 3172"/>
                <a:gd name="T19" fmla="*/ 0 h 240"/>
                <a:gd name="T20" fmla="*/ 1227 w 3172"/>
                <a:gd name="T21" fmla="*/ 228 h 240"/>
                <a:gd name="T22" fmla="*/ 2484 w 3172"/>
                <a:gd name="T23" fmla="*/ 228 h 240"/>
                <a:gd name="T24" fmla="*/ 2645 w 3172"/>
                <a:gd name="T25" fmla="*/ 69 h 240"/>
                <a:gd name="T26" fmla="*/ 3172 w 3172"/>
                <a:gd name="T27" fmla="*/ 69 h 240"/>
                <a:gd name="T28" fmla="*/ 3172 w 3172"/>
                <a:gd name="T29" fmla="*/ 80 h 240"/>
                <a:gd name="T30" fmla="*/ 2650 w 3172"/>
                <a:gd name="T31" fmla="*/ 80 h 240"/>
                <a:gd name="T32" fmla="*/ 2488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2488" y="240"/>
                  </a:moveTo>
                  <a:lnTo>
                    <a:pt x="1223" y="240"/>
                  </a:lnTo>
                  <a:lnTo>
                    <a:pt x="995" y="14"/>
                  </a:lnTo>
                  <a:lnTo>
                    <a:pt x="641" y="14"/>
                  </a:lnTo>
                  <a:lnTo>
                    <a:pt x="439" y="211"/>
                  </a:lnTo>
                  <a:lnTo>
                    <a:pt x="0" y="211"/>
                  </a:lnTo>
                  <a:lnTo>
                    <a:pt x="0" y="197"/>
                  </a:lnTo>
                  <a:lnTo>
                    <a:pt x="434" y="197"/>
                  </a:lnTo>
                  <a:lnTo>
                    <a:pt x="636" y="0"/>
                  </a:lnTo>
                  <a:lnTo>
                    <a:pt x="999" y="0"/>
                  </a:lnTo>
                  <a:lnTo>
                    <a:pt x="1227" y="228"/>
                  </a:lnTo>
                  <a:lnTo>
                    <a:pt x="2484" y="228"/>
                  </a:lnTo>
                  <a:lnTo>
                    <a:pt x="2645" y="69"/>
                  </a:lnTo>
                  <a:lnTo>
                    <a:pt x="3172" y="69"/>
                  </a:lnTo>
                  <a:lnTo>
                    <a:pt x="3172" y="80"/>
                  </a:lnTo>
                  <a:lnTo>
                    <a:pt x="2650" y="80"/>
                  </a:lnTo>
                  <a:lnTo>
                    <a:pt x="248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071">
              <a:extLst>
                <a:ext uri="{FF2B5EF4-FFF2-40B4-BE49-F238E27FC236}">
                  <a16:creationId xmlns:a16="http://schemas.microsoft.com/office/drawing/2014/main" id="{E1F9F038-0A45-4C8A-90FA-74033769293A}"/>
                </a:ext>
              </a:extLst>
            </p:cNvPr>
            <p:cNvSpPr>
              <a:spLocks/>
            </p:cNvSpPr>
            <p:nvPr/>
          </p:nvSpPr>
          <p:spPr bwMode="auto">
            <a:xfrm>
              <a:off x="2841" y="1387"/>
              <a:ext cx="1233" cy="242"/>
            </a:xfrm>
            <a:custGeom>
              <a:avLst/>
              <a:gdLst>
                <a:gd name="T0" fmla="*/ 577 w 1233"/>
                <a:gd name="T1" fmla="*/ 242 h 242"/>
                <a:gd name="T2" fmla="*/ 0 w 1233"/>
                <a:gd name="T3" fmla="*/ 242 h 242"/>
                <a:gd name="T4" fmla="*/ 0 w 1233"/>
                <a:gd name="T5" fmla="*/ 235 h 242"/>
                <a:gd name="T6" fmla="*/ 575 w 1233"/>
                <a:gd name="T7" fmla="*/ 235 h 242"/>
                <a:gd name="T8" fmla="*/ 801 w 1233"/>
                <a:gd name="T9" fmla="*/ 0 h 242"/>
                <a:gd name="T10" fmla="*/ 1233 w 1233"/>
                <a:gd name="T11" fmla="*/ 0 h 242"/>
                <a:gd name="T12" fmla="*/ 1233 w 1233"/>
                <a:gd name="T13" fmla="*/ 5 h 242"/>
                <a:gd name="T14" fmla="*/ 803 w 1233"/>
                <a:gd name="T15" fmla="*/ 5 h 242"/>
                <a:gd name="T16" fmla="*/ 577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577" y="242"/>
                  </a:moveTo>
                  <a:lnTo>
                    <a:pt x="0" y="242"/>
                  </a:lnTo>
                  <a:lnTo>
                    <a:pt x="0" y="235"/>
                  </a:lnTo>
                  <a:lnTo>
                    <a:pt x="575" y="235"/>
                  </a:lnTo>
                  <a:lnTo>
                    <a:pt x="801" y="0"/>
                  </a:lnTo>
                  <a:lnTo>
                    <a:pt x="1233" y="0"/>
                  </a:lnTo>
                  <a:lnTo>
                    <a:pt x="1233" y="5"/>
                  </a:lnTo>
                  <a:lnTo>
                    <a:pt x="803" y="5"/>
                  </a:lnTo>
                  <a:lnTo>
                    <a:pt x="577"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072">
              <a:extLst>
                <a:ext uri="{FF2B5EF4-FFF2-40B4-BE49-F238E27FC236}">
                  <a16:creationId xmlns:a16="http://schemas.microsoft.com/office/drawing/2014/main" id="{9C2B0707-549B-4F36-AB26-C0E2114E4D53}"/>
                </a:ext>
              </a:extLst>
            </p:cNvPr>
            <p:cNvSpPr>
              <a:spLocks/>
            </p:cNvSpPr>
            <p:nvPr/>
          </p:nvSpPr>
          <p:spPr bwMode="auto">
            <a:xfrm>
              <a:off x="863" y="1731"/>
              <a:ext cx="3228" cy="473"/>
            </a:xfrm>
            <a:custGeom>
              <a:avLst/>
              <a:gdLst>
                <a:gd name="T0" fmla="*/ 1895 w 3228"/>
                <a:gd name="T1" fmla="*/ 473 h 473"/>
                <a:gd name="T2" fmla="*/ 779 w 3228"/>
                <a:gd name="T3" fmla="*/ 473 h 473"/>
                <a:gd name="T4" fmla="*/ 779 w 3228"/>
                <a:gd name="T5" fmla="*/ 473 h 473"/>
                <a:gd name="T6" fmla="*/ 591 w 3228"/>
                <a:gd name="T7" fmla="*/ 281 h 473"/>
                <a:gd name="T8" fmla="*/ 0 w 3228"/>
                <a:gd name="T9" fmla="*/ 281 h 473"/>
                <a:gd name="T10" fmla="*/ 0 w 3228"/>
                <a:gd name="T11" fmla="*/ 278 h 473"/>
                <a:gd name="T12" fmla="*/ 591 w 3228"/>
                <a:gd name="T13" fmla="*/ 278 h 473"/>
                <a:gd name="T14" fmla="*/ 591 w 3228"/>
                <a:gd name="T15" fmla="*/ 278 h 473"/>
                <a:gd name="T16" fmla="*/ 779 w 3228"/>
                <a:gd name="T17" fmla="*/ 468 h 473"/>
                <a:gd name="T18" fmla="*/ 1895 w 3228"/>
                <a:gd name="T19" fmla="*/ 468 h 473"/>
                <a:gd name="T20" fmla="*/ 2045 w 3228"/>
                <a:gd name="T21" fmla="*/ 316 h 473"/>
                <a:gd name="T22" fmla="*/ 2674 w 3228"/>
                <a:gd name="T23" fmla="*/ 316 h 473"/>
                <a:gd name="T24" fmla="*/ 2957 w 3228"/>
                <a:gd name="T25" fmla="*/ 0 h 473"/>
                <a:gd name="T26" fmla="*/ 3228 w 3228"/>
                <a:gd name="T27" fmla="*/ 0 h 473"/>
                <a:gd name="T28" fmla="*/ 3228 w 3228"/>
                <a:gd name="T29" fmla="*/ 3 h 473"/>
                <a:gd name="T30" fmla="*/ 2957 w 3228"/>
                <a:gd name="T31" fmla="*/ 3 h 473"/>
                <a:gd name="T32" fmla="*/ 2677 w 3228"/>
                <a:gd name="T33" fmla="*/ 321 h 473"/>
                <a:gd name="T34" fmla="*/ 2045 w 3228"/>
                <a:gd name="T35" fmla="*/ 321 h 473"/>
                <a:gd name="T36" fmla="*/ 1895 w 3228"/>
                <a:gd name="T37"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28" h="473">
                  <a:moveTo>
                    <a:pt x="1895" y="473"/>
                  </a:moveTo>
                  <a:lnTo>
                    <a:pt x="779" y="473"/>
                  </a:lnTo>
                  <a:lnTo>
                    <a:pt x="779" y="473"/>
                  </a:lnTo>
                  <a:lnTo>
                    <a:pt x="591" y="281"/>
                  </a:lnTo>
                  <a:lnTo>
                    <a:pt x="0" y="281"/>
                  </a:lnTo>
                  <a:lnTo>
                    <a:pt x="0" y="278"/>
                  </a:lnTo>
                  <a:lnTo>
                    <a:pt x="591" y="278"/>
                  </a:lnTo>
                  <a:lnTo>
                    <a:pt x="591" y="278"/>
                  </a:lnTo>
                  <a:lnTo>
                    <a:pt x="779" y="468"/>
                  </a:lnTo>
                  <a:lnTo>
                    <a:pt x="1895" y="468"/>
                  </a:lnTo>
                  <a:lnTo>
                    <a:pt x="2045" y="316"/>
                  </a:lnTo>
                  <a:lnTo>
                    <a:pt x="2674" y="316"/>
                  </a:lnTo>
                  <a:lnTo>
                    <a:pt x="2957" y="0"/>
                  </a:lnTo>
                  <a:lnTo>
                    <a:pt x="3228" y="0"/>
                  </a:lnTo>
                  <a:lnTo>
                    <a:pt x="3228" y="3"/>
                  </a:lnTo>
                  <a:lnTo>
                    <a:pt x="2957" y="3"/>
                  </a:lnTo>
                  <a:lnTo>
                    <a:pt x="2677" y="321"/>
                  </a:lnTo>
                  <a:lnTo>
                    <a:pt x="2045" y="321"/>
                  </a:lnTo>
                  <a:lnTo>
                    <a:pt x="1895"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0073">
              <a:extLst>
                <a:ext uri="{FF2B5EF4-FFF2-40B4-BE49-F238E27FC236}">
                  <a16:creationId xmlns:a16="http://schemas.microsoft.com/office/drawing/2014/main" id="{E7302130-5035-4DD5-A6BA-7C2595DEA8AD}"/>
                </a:ext>
              </a:extLst>
            </p:cNvPr>
            <p:cNvSpPr>
              <a:spLocks/>
            </p:cNvSpPr>
            <p:nvPr/>
          </p:nvSpPr>
          <p:spPr bwMode="auto">
            <a:xfrm>
              <a:off x="932" y="1672"/>
              <a:ext cx="3159" cy="342"/>
            </a:xfrm>
            <a:custGeom>
              <a:avLst/>
              <a:gdLst>
                <a:gd name="T0" fmla="*/ 3159 w 3159"/>
                <a:gd name="T1" fmla="*/ 342 h 342"/>
                <a:gd name="T2" fmla="*/ 2902 w 3159"/>
                <a:gd name="T3" fmla="*/ 342 h 342"/>
                <a:gd name="T4" fmla="*/ 2572 w 3159"/>
                <a:gd name="T5" fmla="*/ 7 h 342"/>
                <a:gd name="T6" fmla="*/ 1624 w 3159"/>
                <a:gd name="T7" fmla="*/ 7 h 342"/>
                <a:gd name="T8" fmla="*/ 1347 w 3159"/>
                <a:gd name="T9" fmla="*/ 302 h 342"/>
                <a:gd name="T10" fmla="*/ 762 w 3159"/>
                <a:gd name="T11" fmla="*/ 302 h 342"/>
                <a:gd name="T12" fmla="*/ 499 w 3159"/>
                <a:gd name="T13" fmla="*/ 38 h 342"/>
                <a:gd name="T14" fmla="*/ 0 w 3159"/>
                <a:gd name="T15" fmla="*/ 38 h 342"/>
                <a:gd name="T16" fmla="*/ 0 w 3159"/>
                <a:gd name="T17" fmla="*/ 31 h 342"/>
                <a:gd name="T18" fmla="*/ 501 w 3159"/>
                <a:gd name="T19" fmla="*/ 31 h 342"/>
                <a:gd name="T20" fmla="*/ 765 w 3159"/>
                <a:gd name="T21" fmla="*/ 294 h 342"/>
                <a:gd name="T22" fmla="*/ 1344 w 3159"/>
                <a:gd name="T23" fmla="*/ 294 h 342"/>
                <a:gd name="T24" fmla="*/ 1620 w 3159"/>
                <a:gd name="T25" fmla="*/ 0 h 342"/>
                <a:gd name="T26" fmla="*/ 2574 w 3159"/>
                <a:gd name="T27" fmla="*/ 0 h 342"/>
                <a:gd name="T28" fmla="*/ 2904 w 3159"/>
                <a:gd name="T29" fmla="*/ 335 h 342"/>
                <a:gd name="T30" fmla="*/ 3159 w 3159"/>
                <a:gd name="T31" fmla="*/ 335 h 342"/>
                <a:gd name="T32" fmla="*/ 3159 w 3159"/>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9" h="342">
                  <a:moveTo>
                    <a:pt x="3159" y="342"/>
                  </a:moveTo>
                  <a:lnTo>
                    <a:pt x="2902" y="342"/>
                  </a:lnTo>
                  <a:lnTo>
                    <a:pt x="2572" y="7"/>
                  </a:lnTo>
                  <a:lnTo>
                    <a:pt x="1624" y="7"/>
                  </a:lnTo>
                  <a:lnTo>
                    <a:pt x="1347" y="302"/>
                  </a:lnTo>
                  <a:lnTo>
                    <a:pt x="762" y="302"/>
                  </a:lnTo>
                  <a:lnTo>
                    <a:pt x="499" y="38"/>
                  </a:lnTo>
                  <a:lnTo>
                    <a:pt x="0" y="38"/>
                  </a:lnTo>
                  <a:lnTo>
                    <a:pt x="0" y="31"/>
                  </a:lnTo>
                  <a:lnTo>
                    <a:pt x="501" y="31"/>
                  </a:lnTo>
                  <a:lnTo>
                    <a:pt x="765" y="294"/>
                  </a:lnTo>
                  <a:lnTo>
                    <a:pt x="1344" y="294"/>
                  </a:lnTo>
                  <a:lnTo>
                    <a:pt x="1620" y="0"/>
                  </a:lnTo>
                  <a:lnTo>
                    <a:pt x="2574" y="0"/>
                  </a:lnTo>
                  <a:lnTo>
                    <a:pt x="2904" y="335"/>
                  </a:lnTo>
                  <a:lnTo>
                    <a:pt x="3159" y="335"/>
                  </a:lnTo>
                  <a:lnTo>
                    <a:pt x="3159"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0074">
              <a:extLst>
                <a:ext uri="{FF2B5EF4-FFF2-40B4-BE49-F238E27FC236}">
                  <a16:creationId xmlns:a16="http://schemas.microsoft.com/office/drawing/2014/main" id="{123A0F8E-D1B1-4E36-ACB1-98307ACDB38D}"/>
                </a:ext>
              </a:extLst>
            </p:cNvPr>
            <p:cNvSpPr>
              <a:spLocks/>
            </p:cNvSpPr>
            <p:nvPr/>
          </p:nvSpPr>
          <p:spPr bwMode="auto">
            <a:xfrm>
              <a:off x="1649" y="1321"/>
              <a:ext cx="2446" cy="496"/>
            </a:xfrm>
            <a:custGeom>
              <a:avLst/>
              <a:gdLst>
                <a:gd name="T0" fmla="*/ 2247 w 2446"/>
                <a:gd name="T1" fmla="*/ 496 h 496"/>
                <a:gd name="T2" fmla="*/ 1235 w 2446"/>
                <a:gd name="T3" fmla="*/ 496 h 496"/>
                <a:gd name="T4" fmla="*/ 1235 w 2446"/>
                <a:gd name="T5" fmla="*/ 496 h 496"/>
                <a:gd name="T6" fmla="*/ 938 w 2446"/>
                <a:gd name="T7" fmla="*/ 206 h 496"/>
                <a:gd name="T8" fmla="*/ 385 w 2446"/>
                <a:gd name="T9" fmla="*/ 206 h 496"/>
                <a:gd name="T10" fmla="*/ 385 w 2446"/>
                <a:gd name="T11" fmla="*/ 204 h 496"/>
                <a:gd name="T12" fmla="*/ 204 w 2446"/>
                <a:gd name="T13" fmla="*/ 5 h 496"/>
                <a:gd name="T14" fmla="*/ 0 w 2446"/>
                <a:gd name="T15" fmla="*/ 5 h 496"/>
                <a:gd name="T16" fmla="*/ 0 w 2446"/>
                <a:gd name="T17" fmla="*/ 0 h 496"/>
                <a:gd name="T18" fmla="*/ 204 w 2446"/>
                <a:gd name="T19" fmla="*/ 0 h 496"/>
                <a:gd name="T20" fmla="*/ 207 w 2446"/>
                <a:gd name="T21" fmla="*/ 2 h 496"/>
                <a:gd name="T22" fmla="*/ 387 w 2446"/>
                <a:gd name="T23" fmla="*/ 202 h 496"/>
                <a:gd name="T24" fmla="*/ 938 w 2446"/>
                <a:gd name="T25" fmla="*/ 202 h 496"/>
                <a:gd name="T26" fmla="*/ 938 w 2446"/>
                <a:gd name="T27" fmla="*/ 202 h 496"/>
                <a:gd name="T28" fmla="*/ 1235 w 2446"/>
                <a:gd name="T29" fmla="*/ 494 h 496"/>
                <a:gd name="T30" fmla="*/ 2247 w 2446"/>
                <a:gd name="T31" fmla="*/ 494 h 496"/>
                <a:gd name="T32" fmla="*/ 2444 w 2446"/>
                <a:gd name="T33" fmla="*/ 316 h 496"/>
                <a:gd name="T34" fmla="*/ 2446 w 2446"/>
                <a:gd name="T35" fmla="*/ 318 h 496"/>
                <a:gd name="T36" fmla="*/ 2247 w 2446"/>
                <a:gd name="T37" fmla="*/ 4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6" h="496">
                  <a:moveTo>
                    <a:pt x="2247" y="496"/>
                  </a:moveTo>
                  <a:lnTo>
                    <a:pt x="1235" y="496"/>
                  </a:lnTo>
                  <a:lnTo>
                    <a:pt x="1235" y="496"/>
                  </a:lnTo>
                  <a:lnTo>
                    <a:pt x="938" y="206"/>
                  </a:lnTo>
                  <a:lnTo>
                    <a:pt x="385" y="206"/>
                  </a:lnTo>
                  <a:lnTo>
                    <a:pt x="385" y="204"/>
                  </a:lnTo>
                  <a:lnTo>
                    <a:pt x="204" y="5"/>
                  </a:lnTo>
                  <a:lnTo>
                    <a:pt x="0" y="5"/>
                  </a:lnTo>
                  <a:lnTo>
                    <a:pt x="0" y="0"/>
                  </a:lnTo>
                  <a:lnTo>
                    <a:pt x="204" y="0"/>
                  </a:lnTo>
                  <a:lnTo>
                    <a:pt x="207" y="2"/>
                  </a:lnTo>
                  <a:lnTo>
                    <a:pt x="387" y="202"/>
                  </a:lnTo>
                  <a:lnTo>
                    <a:pt x="938" y="202"/>
                  </a:lnTo>
                  <a:lnTo>
                    <a:pt x="938" y="202"/>
                  </a:lnTo>
                  <a:lnTo>
                    <a:pt x="1235" y="494"/>
                  </a:lnTo>
                  <a:lnTo>
                    <a:pt x="2247" y="494"/>
                  </a:lnTo>
                  <a:lnTo>
                    <a:pt x="2444" y="316"/>
                  </a:lnTo>
                  <a:lnTo>
                    <a:pt x="2446" y="318"/>
                  </a:lnTo>
                  <a:lnTo>
                    <a:pt x="2247"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075">
              <a:extLst>
                <a:ext uri="{FF2B5EF4-FFF2-40B4-BE49-F238E27FC236}">
                  <a16:creationId xmlns:a16="http://schemas.microsoft.com/office/drawing/2014/main" id="{D0604118-205B-410F-86E2-574378D8D938}"/>
                </a:ext>
              </a:extLst>
            </p:cNvPr>
            <p:cNvSpPr>
              <a:spLocks/>
            </p:cNvSpPr>
            <p:nvPr/>
          </p:nvSpPr>
          <p:spPr bwMode="auto">
            <a:xfrm>
              <a:off x="766" y="1461"/>
              <a:ext cx="3315" cy="717"/>
            </a:xfrm>
            <a:custGeom>
              <a:avLst/>
              <a:gdLst>
                <a:gd name="T0" fmla="*/ 2907 w 3315"/>
                <a:gd name="T1" fmla="*/ 717 h 717"/>
                <a:gd name="T2" fmla="*/ 2080 w 3315"/>
                <a:gd name="T3" fmla="*/ 717 h 717"/>
                <a:gd name="T4" fmla="*/ 1999 w 3315"/>
                <a:gd name="T5" fmla="*/ 622 h 717"/>
                <a:gd name="T6" fmla="*/ 1551 w 3315"/>
                <a:gd name="T7" fmla="*/ 622 h 717"/>
                <a:gd name="T8" fmla="*/ 1548 w 3315"/>
                <a:gd name="T9" fmla="*/ 619 h 717"/>
                <a:gd name="T10" fmla="*/ 933 w 3315"/>
                <a:gd name="T11" fmla="*/ 14 h 717"/>
                <a:gd name="T12" fmla="*/ 126 w 3315"/>
                <a:gd name="T13" fmla="*/ 14 h 717"/>
                <a:gd name="T14" fmla="*/ 9 w 3315"/>
                <a:gd name="T15" fmla="*/ 138 h 717"/>
                <a:gd name="T16" fmla="*/ 0 w 3315"/>
                <a:gd name="T17" fmla="*/ 128 h 717"/>
                <a:gd name="T18" fmla="*/ 121 w 3315"/>
                <a:gd name="T19" fmla="*/ 0 h 717"/>
                <a:gd name="T20" fmla="*/ 938 w 3315"/>
                <a:gd name="T21" fmla="*/ 0 h 717"/>
                <a:gd name="T22" fmla="*/ 940 w 3315"/>
                <a:gd name="T23" fmla="*/ 2 h 717"/>
                <a:gd name="T24" fmla="*/ 1555 w 3315"/>
                <a:gd name="T25" fmla="*/ 608 h 717"/>
                <a:gd name="T26" fmla="*/ 2006 w 3315"/>
                <a:gd name="T27" fmla="*/ 608 h 717"/>
                <a:gd name="T28" fmla="*/ 2085 w 3315"/>
                <a:gd name="T29" fmla="*/ 705 h 717"/>
                <a:gd name="T30" fmla="*/ 2902 w 3315"/>
                <a:gd name="T31" fmla="*/ 705 h 717"/>
                <a:gd name="T32" fmla="*/ 2992 w 3315"/>
                <a:gd name="T33" fmla="*/ 638 h 717"/>
                <a:gd name="T34" fmla="*/ 3315 w 3315"/>
                <a:gd name="T35" fmla="*/ 638 h 717"/>
                <a:gd name="T36" fmla="*/ 3315 w 3315"/>
                <a:gd name="T37" fmla="*/ 653 h 717"/>
                <a:gd name="T38" fmla="*/ 2997 w 3315"/>
                <a:gd name="T39" fmla="*/ 653 h 717"/>
                <a:gd name="T40" fmla="*/ 2907 w 3315"/>
                <a:gd name="T41"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5" h="717">
                  <a:moveTo>
                    <a:pt x="2907" y="717"/>
                  </a:moveTo>
                  <a:lnTo>
                    <a:pt x="2080" y="717"/>
                  </a:lnTo>
                  <a:lnTo>
                    <a:pt x="1999" y="622"/>
                  </a:lnTo>
                  <a:lnTo>
                    <a:pt x="1551" y="622"/>
                  </a:lnTo>
                  <a:lnTo>
                    <a:pt x="1548" y="619"/>
                  </a:lnTo>
                  <a:lnTo>
                    <a:pt x="933" y="14"/>
                  </a:lnTo>
                  <a:lnTo>
                    <a:pt x="126" y="14"/>
                  </a:lnTo>
                  <a:lnTo>
                    <a:pt x="9" y="138"/>
                  </a:lnTo>
                  <a:lnTo>
                    <a:pt x="0" y="128"/>
                  </a:lnTo>
                  <a:lnTo>
                    <a:pt x="121" y="0"/>
                  </a:lnTo>
                  <a:lnTo>
                    <a:pt x="938" y="0"/>
                  </a:lnTo>
                  <a:lnTo>
                    <a:pt x="940" y="2"/>
                  </a:lnTo>
                  <a:lnTo>
                    <a:pt x="1555" y="608"/>
                  </a:lnTo>
                  <a:lnTo>
                    <a:pt x="2006" y="608"/>
                  </a:lnTo>
                  <a:lnTo>
                    <a:pt x="2085" y="705"/>
                  </a:lnTo>
                  <a:lnTo>
                    <a:pt x="2902" y="705"/>
                  </a:lnTo>
                  <a:lnTo>
                    <a:pt x="2992" y="638"/>
                  </a:lnTo>
                  <a:lnTo>
                    <a:pt x="3315" y="638"/>
                  </a:lnTo>
                  <a:lnTo>
                    <a:pt x="3315" y="653"/>
                  </a:lnTo>
                  <a:lnTo>
                    <a:pt x="2997" y="653"/>
                  </a:lnTo>
                  <a:lnTo>
                    <a:pt x="2907"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076">
              <a:extLst>
                <a:ext uri="{FF2B5EF4-FFF2-40B4-BE49-F238E27FC236}">
                  <a16:creationId xmlns:a16="http://schemas.microsoft.com/office/drawing/2014/main" id="{460065DC-5D78-44B0-AF2E-0B8E3E27E034}"/>
                </a:ext>
              </a:extLst>
            </p:cNvPr>
            <p:cNvSpPr>
              <a:spLocks/>
            </p:cNvSpPr>
            <p:nvPr/>
          </p:nvSpPr>
          <p:spPr bwMode="auto">
            <a:xfrm>
              <a:off x="2799" y="2194"/>
              <a:ext cx="1282" cy="93"/>
            </a:xfrm>
            <a:custGeom>
              <a:avLst/>
              <a:gdLst>
                <a:gd name="T0" fmla="*/ 332 w 1282"/>
                <a:gd name="T1" fmla="*/ 93 h 93"/>
                <a:gd name="T2" fmla="*/ 0 w 1282"/>
                <a:gd name="T3" fmla="*/ 93 h 93"/>
                <a:gd name="T4" fmla="*/ 0 w 1282"/>
                <a:gd name="T5" fmla="*/ 86 h 93"/>
                <a:gd name="T6" fmla="*/ 330 w 1282"/>
                <a:gd name="T7" fmla="*/ 86 h 93"/>
                <a:gd name="T8" fmla="*/ 434 w 1282"/>
                <a:gd name="T9" fmla="*/ 0 h 93"/>
                <a:gd name="T10" fmla="*/ 1282 w 1282"/>
                <a:gd name="T11" fmla="*/ 0 h 93"/>
                <a:gd name="T12" fmla="*/ 1282 w 1282"/>
                <a:gd name="T13" fmla="*/ 7 h 93"/>
                <a:gd name="T14" fmla="*/ 437 w 1282"/>
                <a:gd name="T15" fmla="*/ 7 h 93"/>
                <a:gd name="T16" fmla="*/ 332 w 128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93">
                  <a:moveTo>
                    <a:pt x="332" y="93"/>
                  </a:moveTo>
                  <a:lnTo>
                    <a:pt x="0" y="93"/>
                  </a:lnTo>
                  <a:lnTo>
                    <a:pt x="0" y="86"/>
                  </a:lnTo>
                  <a:lnTo>
                    <a:pt x="330" y="86"/>
                  </a:lnTo>
                  <a:lnTo>
                    <a:pt x="434" y="0"/>
                  </a:lnTo>
                  <a:lnTo>
                    <a:pt x="1282" y="0"/>
                  </a:lnTo>
                  <a:lnTo>
                    <a:pt x="1282" y="7"/>
                  </a:lnTo>
                  <a:lnTo>
                    <a:pt x="437" y="7"/>
                  </a:lnTo>
                  <a:lnTo>
                    <a:pt x="332"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077">
              <a:extLst>
                <a:ext uri="{FF2B5EF4-FFF2-40B4-BE49-F238E27FC236}">
                  <a16:creationId xmlns:a16="http://schemas.microsoft.com/office/drawing/2014/main" id="{D5CB5ABB-86D7-4BB7-BF45-DEA270229272}"/>
                </a:ext>
              </a:extLst>
            </p:cNvPr>
            <p:cNvSpPr>
              <a:spLocks/>
            </p:cNvSpPr>
            <p:nvPr/>
          </p:nvSpPr>
          <p:spPr bwMode="auto">
            <a:xfrm>
              <a:off x="1666" y="594"/>
              <a:ext cx="1662" cy="902"/>
            </a:xfrm>
            <a:custGeom>
              <a:avLst/>
              <a:gdLst>
                <a:gd name="T0" fmla="*/ 1662 w 1662"/>
                <a:gd name="T1" fmla="*/ 902 h 902"/>
                <a:gd name="T2" fmla="*/ 1439 w 1662"/>
                <a:gd name="T3" fmla="*/ 902 h 902"/>
                <a:gd name="T4" fmla="*/ 1439 w 1662"/>
                <a:gd name="T5" fmla="*/ 902 h 902"/>
                <a:gd name="T6" fmla="*/ 1218 w 1662"/>
                <a:gd name="T7" fmla="*/ 665 h 902"/>
                <a:gd name="T8" fmla="*/ 883 w 1662"/>
                <a:gd name="T9" fmla="*/ 665 h 902"/>
                <a:gd name="T10" fmla="*/ 883 w 1662"/>
                <a:gd name="T11" fmla="*/ 665 h 902"/>
                <a:gd name="T12" fmla="*/ 228 w 1662"/>
                <a:gd name="T13" fmla="*/ 5 h 902"/>
                <a:gd name="T14" fmla="*/ 0 w 1662"/>
                <a:gd name="T15" fmla="*/ 5 h 902"/>
                <a:gd name="T16" fmla="*/ 0 w 1662"/>
                <a:gd name="T17" fmla="*/ 0 h 902"/>
                <a:gd name="T18" fmla="*/ 228 w 1662"/>
                <a:gd name="T19" fmla="*/ 0 h 902"/>
                <a:gd name="T20" fmla="*/ 228 w 1662"/>
                <a:gd name="T21" fmla="*/ 0 h 902"/>
                <a:gd name="T22" fmla="*/ 886 w 1662"/>
                <a:gd name="T23" fmla="*/ 663 h 902"/>
                <a:gd name="T24" fmla="*/ 1218 w 1662"/>
                <a:gd name="T25" fmla="*/ 663 h 902"/>
                <a:gd name="T26" fmla="*/ 1220 w 1662"/>
                <a:gd name="T27" fmla="*/ 663 h 902"/>
                <a:gd name="T28" fmla="*/ 1441 w 1662"/>
                <a:gd name="T29" fmla="*/ 900 h 902"/>
                <a:gd name="T30" fmla="*/ 1662 w 1662"/>
                <a:gd name="T31" fmla="*/ 900 h 902"/>
                <a:gd name="T32" fmla="*/ 1662 w 1662"/>
                <a:gd name="T33"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2" h="902">
                  <a:moveTo>
                    <a:pt x="1662" y="902"/>
                  </a:moveTo>
                  <a:lnTo>
                    <a:pt x="1439" y="902"/>
                  </a:lnTo>
                  <a:lnTo>
                    <a:pt x="1439" y="902"/>
                  </a:lnTo>
                  <a:lnTo>
                    <a:pt x="1218" y="665"/>
                  </a:lnTo>
                  <a:lnTo>
                    <a:pt x="883" y="665"/>
                  </a:lnTo>
                  <a:lnTo>
                    <a:pt x="883" y="665"/>
                  </a:lnTo>
                  <a:lnTo>
                    <a:pt x="228" y="5"/>
                  </a:lnTo>
                  <a:lnTo>
                    <a:pt x="0" y="5"/>
                  </a:lnTo>
                  <a:lnTo>
                    <a:pt x="0" y="0"/>
                  </a:lnTo>
                  <a:lnTo>
                    <a:pt x="228" y="0"/>
                  </a:lnTo>
                  <a:lnTo>
                    <a:pt x="228" y="0"/>
                  </a:lnTo>
                  <a:lnTo>
                    <a:pt x="886" y="663"/>
                  </a:lnTo>
                  <a:lnTo>
                    <a:pt x="1218" y="663"/>
                  </a:lnTo>
                  <a:lnTo>
                    <a:pt x="1220" y="663"/>
                  </a:lnTo>
                  <a:lnTo>
                    <a:pt x="1441" y="900"/>
                  </a:lnTo>
                  <a:lnTo>
                    <a:pt x="1662" y="900"/>
                  </a:lnTo>
                  <a:lnTo>
                    <a:pt x="1662"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078">
              <a:extLst>
                <a:ext uri="{FF2B5EF4-FFF2-40B4-BE49-F238E27FC236}">
                  <a16:creationId xmlns:a16="http://schemas.microsoft.com/office/drawing/2014/main" id="{E65054EA-F66A-4C79-A1F2-10ACBF8A63B2}"/>
                </a:ext>
              </a:extLst>
            </p:cNvPr>
            <p:cNvSpPr>
              <a:spLocks/>
            </p:cNvSpPr>
            <p:nvPr/>
          </p:nvSpPr>
          <p:spPr bwMode="auto">
            <a:xfrm>
              <a:off x="1970" y="1601"/>
              <a:ext cx="1926" cy="558"/>
            </a:xfrm>
            <a:custGeom>
              <a:avLst/>
              <a:gdLst>
                <a:gd name="T0" fmla="*/ 204 w 1926"/>
                <a:gd name="T1" fmla="*/ 558 h 558"/>
                <a:gd name="T2" fmla="*/ 0 w 1926"/>
                <a:gd name="T3" fmla="*/ 558 h 558"/>
                <a:gd name="T4" fmla="*/ 0 w 1926"/>
                <a:gd name="T5" fmla="*/ 532 h 558"/>
                <a:gd name="T6" fmla="*/ 192 w 1926"/>
                <a:gd name="T7" fmla="*/ 532 h 558"/>
                <a:gd name="T8" fmla="*/ 394 w 1926"/>
                <a:gd name="T9" fmla="*/ 327 h 558"/>
                <a:gd name="T10" fmla="*/ 779 w 1926"/>
                <a:gd name="T11" fmla="*/ 327 h 558"/>
                <a:gd name="T12" fmla="*/ 964 w 1926"/>
                <a:gd name="T13" fmla="*/ 126 h 558"/>
                <a:gd name="T14" fmla="*/ 1655 w 1926"/>
                <a:gd name="T15" fmla="*/ 126 h 558"/>
                <a:gd name="T16" fmla="*/ 1781 w 1926"/>
                <a:gd name="T17" fmla="*/ 0 h 558"/>
                <a:gd name="T18" fmla="*/ 1926 w 1926"/>
                <a:gd name="T19" fmla="*/ 0 h 558"/>
                <a:gd name="T20" fmla="*/ 1926 w 1926"/>
                <a:gd name="T21" fmla="*/ 26 h 558"/>
                <a:gd name="T22" fmla="*/ 1793 w 1926"/>
                <a:gd name="T23" fmla="*/ 26 h 558"/>
                <a:gd name="T24" fmla="*/ 1667 w 1926"/>
                <a:gd name="T25" fmla="*/ 152 h 558"/>
                <a:gd name="T26" fmla="*/ 976 w 1926"/>
                <a:gd name="T27" fmla="*/ 152 h 558"/>
                <a:gd name="T28" fmla="*/ 791 w 1926"/>
                <a:gd name="T29" fmla="*/ 354 h 558"/>
                <a:gd name="T30" fmla="*/ 404 w 1926"/>
                <a:gd name="T31" fmla="*/ 354 h 558"/>
                <a:gd name="T32" fmla="*/ 204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204" y="558"/>
                  </a:moveTo>
                  <a:lnTo>
                    <a:pt x="0" y="558"/>
                  </a:lnTo>
                  <a:lnTo>
                    <a:pt x="0" y="532"/>
                  </a:lnTo>
                  <a:lnTo>
                    <a:pt x="192" y="532"/>
                  </a:lnTo>
                  <a:lnTo>
                    <a:pt x="394" y="327"/>
                  </a:lnTo>
                  <a:lnTo>
                    <a:pt x="779" y="327"/>
                  </a:lnTo>
                  <a:lnTo>
                    <a:pt x="964" y="126"/>
                  </a:lnTo>
                  <a:lnTo>
                    <a:pt x="1655" y="126"/>
                  </a:lnTo>
                  <a:lnTo>
                    <a:pt x="1781" y="0"/>
                  </a:lnTo>
                  <a:lnTo>
                    <a:pt x="1926" y="0"/>
                  </a:lnTo>
                  <a:lnTo>
                    <a:pt x="1926" y="26"/>
                  </a:lnTo>
                  <a:lnTo>
                    <a:pt x="1793" y="26"/>
                  </a:lnTo>
                  <a:lnTo>
                    <a:pt x="1667" y="152"/>
                  </a:lnTo>
                  <a:lnTo>
                    <a:pt x="976" y="152"/>
                  </a:lnTo>
                  <a:lnTo>
                    <a:pt x="791" y="354"/>
                  </a:lnTo>
                  <a:lnTo>
                    <a:pt x="404" y="354"/>
                  </a:lnTo>
                  <a:lnTo>
                    <a:pt x="20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0079">
              <a:extLst>
                <a:ext uri="{FF2B5EF4-FFF2-40B4-BE49-F238E27FC236}">
                  <a16:creationId xmlns:a16="http://schemas.microsoft.com/office/drawing/2014/main" id="{9447C64C-2536-40AD-B200-EC037C0B8D93}"/>
                </a:ext>
              </a:extLst>
            </p:cNvPr>
            <p:cNvSpPr>
              <a:spLocks noChangeArrowheads="1"/>
            </p:cNvSpPr>
            <p:nvPr/>
          </p:nvSpPr>
          <p:spPr bwMode="auto">
            <a:xfrm>
              <a:off x="2656" y="248"/>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10080">
              <a:extLst>
                <a:ext uri="{FF2B5EF4-FFF2-40B4-BE49-F238E27FC236}">
                  <a16:creationId xmlns:a16="http://schemas.microsoft.com/office/drawing/2014/main" id="{A2D0C0DC-049C-47BE-BE93-90AA3DFD7E61}"/>
                </a:ext>
              </a:extLst>
            </p:cNvPr>
            <p:cNvSpPr>
              <a:spLocks noChangeArrowheads="1"/>
            </p:cNvSpPr>
            <p:nvPr/>
          </p:nvSpPr>
          <p:spPr bwMode="auto">
            <a:xfrm>
              <a:off x="2412" y="60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10081">
              <a:extLst>
                <a:ext uri="{FF2B5EF4-FFF2-40B4-BE49-F238E27FC236}">
                  <a16:creationId xmlns:a16="http://schemas.microsoft.com/office/drawing/2014/main" id="{7A061BC1-B968-4365-8220-FFD3F8F11DC2}"/>
                </a:ext>
              </a:extLst>
            </p:cNvPr>
            <p:cNvSpPr>
              <a:spLocks noChangeArrowheads="1"/>
            </p:cNvSpPr>
            <p:nvPr/>
          </p:nvSpPr>
          <p:spPr bwMode="auto">
            <a:xfrm>
              <a:off x="1647" y="583"/>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10082">
              <a:extLst>
                <a:ext uri="{FF2B5EF4-FFF2-40B4-BE49-F238E27FC236}">
                  <a16:creationId xmlns:a16="http://schemas.microsoft.com/office/drawing/2014/main" id="{15C2F322-0E7D-414E-8E35-4F4EDFB21F84}"/>
                </a:ext>
              </a:extLst>
            </p:cNvPr>
            <p:cNvSpPr>
              <a:spLocks noChangeArrowheads="1"/>
            </p:cNvSpPr>
            <p:nvPr/>
          </p:nvSpPr>
          <p:spPr bwMode="auto">
            <a:xfrm>
              <a:off x="987" y="1107"/>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10083">
              <a:extLst>
                <a:ext uri="{FF2B5EF4-FFF2-40B4-BE49-F238E27FC236}">
                  <a16:creationId xmlns:a16="http://schemas.microsoft.com/office/drawing/2014/main" id="{39EF5003-0392-4933-AB06-720E34277620}"/>
                </a:ext>
              </a:extLst>
            </p:cNvPr>
            <p:cNvSpPr>
              <a:spLocks noChangeArrowheads="1"/>
            </p:cNvSpPr>
            <p:nvPr/>
          </p:nvSpPr>
          <p:spPr bwMode="auto">
            <a:xfrm>
              <a:off x="1630" y="322"/>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10084">
              <a:extLst>
                <a:ext uri="{FF2B5EF4-FFF2-40B4-BE49-F238E27FC236}">
                  <a16:creationId xmlns:a16="http://schemas.microsoft.com/office/drawing/2014/main" id="{FDBAF835-6C02-4950-A120-EC52EED962CA}"/>
                </a:ext>
              </a:extLst>
            </p:cNvPr>
            <p:cNvSpPr>
              <a:spLocks noChangeArrowheads="1"/>
            </p:cNvSpPr>
            <p:nvPr/>
          </p:nvSpPr>
          <p:spPr bwMode="auto">
            <a:xfrm>
              <a:off x="1067" y="59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10085">
              <a:extLst>
                <a:ext uri="{FF2B5EF4-FFF2-40B4-BE49-F238E27FC236}">
                  <a16:creationId xmlns:a16="http://schemas.microsoft.com/office/drawing/2014/main" id="{DB7C798D-1382-453D-91C8-E71B5476B58E}"/>
                </a:ext>
              </a:extLst>
            </p:cNvPr>
            <p:cNvSpPr>
              <a:spLocks noChangeArrowheads="1"/>
            </p:cNvSpPr>
            <p:nvPr/>
          </p:nvSpPr>
          <p:spPr bwMode="auto">
            <a:xfrm>
              <a:off x="889" y="13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10086">
              <a:extLst>
                <a:ext uri="{FF2B5EF4-FFF2-40B4-BE49-F238E27FC236}">
                  <a16:creationId xmlns:a16="http://schemas.microsoft.com/office/drawing/2014/main" id="{9325DF0D-0A5D-4431-A7CD-1E4305C7CE23}"/>
                </a:ext>
              </a:extLst>
            </p:cNvPr>
            <p:cNvSpPr>
              <a:spLocks noChangeArrowheads="1"/>
            </p:cNvSpPr>
            <p:nvPr/>
          </p:nvSpPr>
          <p:spPr bwMode="auto">
            <a:xfrm>
              <a:off x="312" y="1831"/>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0087">
              <a:extLst>
                <a:ext uri="{FF2B5EF4-FFF2-40B4-BE49-F238E27FC236}">
                  <a16:creationId xmlns:a16="http://schemas.microsoft.com/office/drawing/2014/main" id="{05CCE6A9-C795-4AEF-BF47-1E3A9D6F3493}"/>
                </a:ext>
              </a:extLst>
            </p:cNvPr>
            <p:cNvSpPr>
              <a:spLocks noChangeArrowheads="1"/>
            </p:cNvSpPr>
            <p:nvPr/>
          </p:nvSpPr>
          <p:spPr bwMode="auto">
            <a:xfrm>
              <a:off x="1929" y="212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10088">
              <a:extLst>
                <a:ext uri="{FF2B5EF4-FFF2-40B4-BE49-F238E27FC236}">
                  <a16:creationId xmlns:a16="http://schemas.microsoft.com/office/drawing/2014/main" id="{BE70FB40-7ABC-4FBE-B76B-29295BBDC401}"/>
                </a:ext>
              </a:extLst>
            </p:cNvPr>
            <p:cNvSpPr>
              <a:spLocks noChangeArrowheads="1"/>
            </p:cNvSpPr>
            <p:nvPr/>
          </p:nvSpPr>
          <p:spPr bwMode="auto">
            <a:xfrm>
              <a:off x="1457" y="1577"/>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10089">
              <a:extLst>
                <a:ext uri="{FF2B5EF4-FFF2-40B4-BE49-F238E27FC236}">
                  <a16:creationId xmlns:a16="http://schemas.microsoft.com/office/drawing/2014/main" id="{EEBADC7C-2DA4-461D-9930-3B5E6E1D4636}"/>
                </a:ext>
              </a:extLst>
            </p:cNvPr>
            <p:cNvSpPr>
              <a:spLocks noChangeArrowheads="1"/>
            </p:cNvSpPr>
            <p:nvPr/>
          </p:nvSpPr>
          <p:spPr bwMode="auto">
            <a:xfrm>
              <a:off x="911" y="1694"/>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10090">
              <a:extLst>
                <a:ext uri="{FF2B5EF4-FFF2-40B4-BE49-F238E27FC236}">
                  <a16:creationId xmlns:a16="http://schemas.microsoft.com/office/drawing/2014/main" id="{5283848F-225D-453D-B1D9-60434BAB3BD9}"/>
                </a:ext>
              </a:extLst>
            </p:cNvPr>
            <p:cNvSpPr>
              <a:spLocks noChangeArrowheads="1"/>
            </p:cNvSpPr>
            <p:nvPr/>
          </p:nvSpPr>
          <p:spPr bwMode="auto">
            <a:xfrm>
              <a:off x="1" y="217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10091">
              <a:extLst>
                <a:ext uri="{FF2B5EF4-FFF2-40B4-BE49-F238E27FC236}">
                  <a16:creationId xmlns:a16="http://schemas.microsoft.com/office/drawing/2014/main" id="{735349E5-9541-40A1-800F-D99E2A3DDA93}"/>
                </a:ext>
              </a:extLst>
            </p:cNvPr>
            <p:cNvSpPr>
              <a:spLocks noChangeArrowheads="1"/>
            </p:cNvSpPr>
            <p:nvPr/>
          </p:nvSpPr>
          <p:spPr bwMode="auto">
            <a:xfrm>
              <a:off x="752" y="1587"/>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10092">
              <a:extLst>
                <a:ext uri="{FF2B5EF4-FFF2-40B4-BE49-F238E27FC236}">
                  <a16:creationId xmlns:a16="http://schemas.microsoft.com/office/drawing/2014/main" id="{2EE5771F-F70D-4231-9931-4B615758095C}"/>
                </a:ext>
              </a:extLst>
            </p:cNvPr>
            <p:cNvSpPr>
              <a:spLocks noChangeArrowheads="1"/>
            </p:cNvSpPr>
            <p:nvPr/>
          </p:nvSpPr>
          <p:spPr bwMode="auto">
            <a:xfrm>
              <a:off x="839" y="199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10093">
              <a:extLst>
                <a:ext uri="{FF2B5EF4-FFF2-40B4-BE49-F238E27FC236}">
                  <a16:creationId xmlns:a16="http://schemas.microsoft.com/office/drawing/2014/main" id="{88A16C62-D54D-4C89-B603-EEF1D16D2A1A}"/>
                </a:ext>
              </a:extLst>
            </p:cNvPr>
            <p:cNvSpPr>
              <a:spLocks noChangeArrowheads="1"/>
            </p:cNvSpPr>
            <p:nvPr/>
          </p:nvSpPr>
          <p:spPr bwMode="auto">
            <a:xfrm>
              <a:off x="1625" y="1309"/>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10094">
              <a:extLst>
                <a:ext uri="{FF2B5EF4-FFF2-40B4-BE49-F238E27FC236}">
                  <a16:creationId xmlns:a16="http://schemas.microsoft.com/office/drawing/2014/main" id="{C5543BC2-BDCF-4C2F-BF3B-9D007F7EB486}"/>
                </a:ext>
              </a:extLst>
            </p:cNvPr>
            <p:cNvSpPr>
              <a:spLocks noChangeArrowheads="1"/>
            </p:cNvSpPr>
            <p:nvPr/>
          </p:nvSpPr>
          <p:spPr bwMode="auto">
            <a:xfrm>
              <a:off x="2483" y="98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0095">
              <a:extLst>
                <a:ext uri="{FF2B5EF4-FFF2-40B4-BE49-F238E27FC236}">
                  <a16:creationId xmlns:a16="http://schemas.microsoft.com/office/drawing/2014/main" id="{515FC32E-BA6D-47FC-8B1A-6C512D39101A}"/>
                </a:ext>
              </a:extLst>
            </p:cNvPr>
            <p:cNvSpPr>
              <a:spLocks noChangeArrowheads="1"/>
            </p:cNvSpPr>
            <p:nvPr/>
          </p:nvSpPr>
          <p:spPr bwMode="auto">
            <a:xfrm>
              <a:off x="3326" y="148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0096">
              <a:extLst>
                <a:ext uri="{FF2B5EF4-FFF2-40B4-BE49-F238E27FC236}">
                  <a16:creationId xmlns:a16="http://schemas.microsoft.com/office/drawing/2014/main" id="{7CECAF2A-0524-4562-9483-3CD9B524D6AF}"/>
                </a:ext>
              </a:extLst>
            </p:cNvPr>
            <p:cNvSpPr>
              <a:spLocks noChangeArrowheads="1"/>
            </p:cNvSpPr>
            <p:nvPr/>
          </p:nvSpPr>
          <p:spPr bwMode="auto">
            <a:xfrm>
              <a:off x="3891" y="1601"/>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0097">
              <a:extLst>
                <a:ext uri="{FF2B5EF4-FFF2-40B4-BE49-F238E27FC236}">
                  <a16:creationId xmlns:a16="http://schemas.microsoft.com/office/drawing/2014/main" id="{F05E273E-FD57-4494-AFFD-8B4731FE5E68}"/>
                </a:ext>
              </a:extLst>
            </p:cNvPr>
            <p:cNvSpPr>
              <a:spLocks noChangeArrowheads="1"/>
            </p:cNvSpPr>
            <p:nvPr/>
          </p:nvSpPr>
          <p:spPr bwMode="auto">
            <a:xfrm>
              <a:off x="2818" y="1610"/>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10098">
              <a:extLst>
                <a:ext uri="{FF2B5EF4-FFF2-40B4-BE49-F238E27FC236}">
                  <a16:creationId xmlns:a16="http://schemas.microsoft.com/office/drawing/2014/main" id="{41F39279-A6A1-4816-B26A-5163A4D4B719}"/>
                </a:ext>
              </a:extLst>
            </p:cNvPr>
            <p:cNvSpPr>
              <a:spLocks noChangeArrowheads="1"/>
            </p:cNvSpPr>
            <p:nvPr/>
          </p:nvSpPr>
          <p:spPr bwMode="auto">
            <a:xfrm>
              <a:off x="2775" y="227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10099">
              <a:extLst>
                <a:ext uri="{FF2B5EF4-FFF2-40B4-BE49-F238E27FC236}">
                  <a16:creationId xmlns:a16="http://schemas.microsoft.com/office/drawing/2014/main" id="{E3DDD633-347C-43B8-8F89-CA124E118130}"/>
                </a:ext>
              </a:extLst>
            </p:cNvPr>
            <p:cNvSpPr>
              <a:spLocks noChangeArrowheads="1"/>
            </p:cNvSpPr>
            <p:nvPr/>
          </p:nvSpPr>
          <p:spPr bwMode="auto">
            <a:xfrm>
              <a:off x="3190" y="55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100">
              <a:extLst>
                <a:ext uri="{FF2B5EF4-FFF2-40B4-BE49-F238E27FC236}">
                  <a16:creationId xmlns:a16="http://schemas.microsoft.com/office/drawing/2014/main" id="{54A8A371-E59A-4292-9431-89160233FBD9}"/>
                </a:ext>
              </a:extLst>
            </p:cNvPr>
            <p:cNvSpPr>
              <a:spLocks/>
            </p:cNvSpPr>
            <p:nvPr/>
          </p:nvSpPr>
          <p:spPr bwMode="auto">
            <a:xfrm>
              <a:off x="2680" y="4262"/>
              <a:ext cx="1434" cy="270"/>
            </a:xfrm>
            <a:custGeom>
              <a:avLst/>
              <a:gdLst>
                <a:gd name="T0" fmla="*/ 1183 w 1434"/>
                <a:gd name="T1" fmla="*/ 270 h 270"/>
                <a:gd name="T2" fmla="*/ 855 w 1434"/>
                <a:gd name="T3" fmla="*/ 270 h 270"/>
                <a:gd name="T4" fmla="*/ 769 w 1434"/>
                <a:gd name="T5" fmla="*/ 197 h 270"/>
                <a:gd name="T6" fmla="*/ 373 w 1434"/>
                <a:gd name="T7" fmla="*/ 197 h 270"/>
                <a:gd name="T8" fmla="*/ 211 w 1434"/>
                <a:gd name="T9" fmla="*/ 12 h 270"/>
                <a:gd name="T10" fmla="*/ 0 w 1434"/>
                <a:gd name="T11" fmla="*/ 12 h 270"/>
                <a:gd name="T12" fmla="*/ 0 w 1434"/>
                <a:gd name="T13" fmla="*/ 0 h 270"/>
                <a:gd name="T14" fmla="*/ 218 w 1434"/>
                <a:gd name="T15" fmla="*/ 0 h 270"/>
                <a:gd name="T16" fmla="*/ 380 w 1434"/>
                <a:gd name="T17" fmla="*/ 185 h 270"/>
                <a:gd name="T18" fmla="*/ 774 w 1434"/>
                <a:gd name="T19" fmla="*/ 185 h 270"/>
                <a:gd name="T20" fmla="*/ 860 w 1434"/>
                <a:gd name="T21" fmla="*/ 256 h 270"/>
                <a:gd name="T22" fmla="*/ 1175 w 1434"/>
                <a:gd name="T23" fmla="*/ 256 h 270"/>
                <a:gd name="T24" fmla="*/ 1427 w 1434"/>
                <a:gd name="T25" fmla="*/ 35 h 270"/>
                <a:gd name="T26" fmla="*/ 1434 w 1434"/>
                <a:gd name="T27" fmla="*/ 45 h 270"/>
                <a:gd name="T28" fmla="*/ 1183 w 1434"/>
                <a:gd name="T29"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4" h="270">
                  <a:moveTo>
                    <a:pt x="1183" y="270"/>
                  </a:moveTo>
                  <a:lnTo>
                    <a:pt x="855" y="270"/>
                  </a:lnTo>
                  <a:lnTo>
                    <a:pt x="769" y="197"/>
                  </a:lnTo>
                  <a:lnTo>
                    <a:pt x="373" y="197"/>
                  </a:lnTo>
                  <a:lnTo>
                    <a:pt x="211" y="12"/>
                  </a:lnTo>
                  <a:lnTo>
                    <a:pt x="0" y="12"/>
                  </a:lnTo>
                  <a:lnTo>
                    <a:pt x="0" y="0"/>
                  </a:lnTo>
                  <a:lnTo>
                    <a:pt x="218" y="0"/>
                  </a:lnTo>
                  <a:lnTo>
                    <a:pt x="380" y="185"/>
                  </a:lnTo>
                  <a:lnTo>
                    <a:pt x="774" y="185"/>
                  </a:lnTo>
                  <a:lnTo>
                    <a:pt x="860" y="256"/>
                  </a:lnTo>
                  <a:lnTo>
                    <a:pt x="1175" y="256"/>
                  </a:lnTo>
                  <a:lnTo>
                    <a:pt x="1427" y="35"/>
                  </a:lnTo>
                  <a:lnTo>
                    <a:pt x="1434" y="45"/>
                  </a:lnTo>
                  <a:lnTo>
                    <a:pt x="118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101">
              <a:extLst>
                <a:ext uri="{FF2B5EF4-FFF2-40B4-BE49-F238E27FC236}">
                  <a16:creationId xmlns:a16="http://schemas.microsoft.com/office/drawing/2014/main" id="{6FCEE735-19DC-47A2-B623-05553BE2CF59}"/>
                </a:ext>
              </a:extLst>
            </p:cNvPr>
            <p:cNvSpPr>
              <a:spLocks/>
            </p:cNvSpPr>
            <p:nvPr/>
          </p:nvSpPr>
          <p:spPr bwMode="auto">
            <a:xfrm>
              <a:off x="1093" y="3835"/>
              <a:ext cx="2981" cy="567"/>
            </a:xfrm>
            <a:custGeom>
              <a:avLst/>
              <a:gdLst>
                <a:gd name="T0" fmla="*/ 1160 w 1255"/>
                <a:gd name="T1" fmla="*/ 239 h 239"/>
                <a:gd name="T2" fmla="*/ 896 w 1255"/>
                <a:gd name="T3" fmla="*/ 239 h 239"/>
                <a:gd name="T4" fmla="*/ 896 w 1255"/>
                <a:gd name="T5" fmla="*/ 239 h 239"/>
                <a:gd name="T6" fmla="*/ 896 w 1255"/>
                <a:gd name="T7" fmla="*/ 238 h 239"/>
                <a:gd name="T8" fmla="*/ 896 w 1255"/>
                <a:gd name="T9" fmla="*/ 239 h 239"/>
                <a:gd name="T10" fmla="*/ 805 w 1255"/>
                <a:gd name="T11" fmla="*/ 144 h 239"/>
                <a:gd name="T12" fmla="*/ 584 w 1255"/>
                <a:gd name="T13" fmla="*/ 144 h 239"/>
                <a:gd name="T14" fmla="*/ 584 w 1255"/>
                <a:gd name="T15" fmla="*/ 144 h 239"/>
                <a:gd name="T16" fmla="*/ 442 w 1255"/>
                <a:gd name="T17" fmla="*/ 2 h 239"/>
                <a:gd name="T18" fmla="*/ 208 w 1255"/>
                <a:gd name="T19" fmla="*/ 2 h 239"/>
                <a:gd name="T20" fmla="*/ 171 w 1255"/>
                <a:gd name="T21" fmla="*/ 37 h 239"/>
                <a:gd name="T22" fmla="*/ 0 w 1255"/>
                <a:gd name="T23" fmla="*/ 37 h 239"/>
                <a:gd name="T24" fmla="*/ 0 w 1255"/>
                <a:gd name="T25" fmla="*/ 36 h 239"/>
                <a:gd name="T26" fmla="*/ 170 w 1255"/>
                <a:gd name="T27" fmla="*/ 36 h 239"/>
                <a:gd name="T28" fmla="*/ 207 w 1255"/>
                <a:gd name="T29" fmla="*/ 0 h 239"/>
                <a:gd name="T30" fmla="*/ 443 w 1255"/>
                <a:gd name="T31" fmla="*/ 0 h 239"/>
                <a:gd name="T32" fmla="*/ 443 w 1255"/>
                <a:gd name="T33" fmla="*/ 0 h 239"/>
                <a:gd name="T34" fmla="*/ 584 w 1255"/>
                <a:gd name="T35" fmla="*/ 143 h 239"/>
                <a:gd name="T36" fmla="*/ 805 w 1255"/>
                <a:gd name="T37" fmla="*/ 143 h 239"/>
                <a:gd name="T38" fmla="*/ 805 w 1255"/>
                <a:gd name="T39" fmla="*/ 143 h 239"/>
                <a:gd name="T40" fmla="*/ 851 w 1255"/>
                <a:gd name="T41" fmla="*/ 190 h 239"/>
                <a:gd name="T42" fmla="*/ 897 w 1255"/>
                <a:gd name="T43" fmla="*/ 238 h 239"/>
                <a:gd name="T44" fmla="*/ 1159 w 1255"/>
                <a:gd name="T45" fmla="*/ 238 h 239"/>
                <a:gd name="T46" fmla="*/ 1206 w 1255"/>
                <a:gd name="T47" fmla="*/ 190 h 239"/>
                <a:gd name="T48" fmla="*/ 1255 w 1255"/>
                <a:gd name="T49" fmla="*/ 190 h 239"/>
                <a:gd name="T50" fmla="*/ 1255 w 1255"/>
                <a:gd name="T51" fmla="*/ 192 h 239"/>
                <a:gd name="T52" fmla="*/ 1206 w 1255"/>
                <a:gd name="T53" fmla="*/ 192 h 239"/>
                <a:gd name="T54" fmla="*/ 1160 w 1255"/>
                <a:gd name="T55"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239">
                  <a:moveTo>
                    <a:pt x="1160" y="239"/>
                  </a:moveTo>
                  <a:cubicBezTo>
                    <a:pt x="896" y="239"/>
                    <a:pt x="896" y="239"/>
                    <a:pt x="896" y="239"/>
                  </a:cubicBezTo>
                  <a:cubicBezTo>
                    <a:pt x="896" y="239"/>
                    <a:pt x="896" y="239"/>
                    <a:pt x="896" y="239"/>
                  </a:cubicBezTo>
                  <a:cubicBezTo>
                    <a:pt x="896" y="238"/>
                    <a:pt x="896" y="238"/>
                    <a:pt x="896" y="238"/>
                  </a:cubicBezTo>
                  <a:cubicBezTo>
                    <a:pt x="896" y="238"/>
                    <a:pt x="896" y="239"/>
                    <a:pt x="896" y="239"/>
                  </a:cubicBezTo>
                  <a:cubicBezTo>
                    <a:pt x="895" y="235"/>
                    <a:pt x="841" y="180"/>
                    <a:pt x="805" y="144"/>
                  </a:cubicBezTo>
                  <a:cubicBezTo>
                    <a:pt x="584" y="144"/>
                    <a:pt x="584" y="144"/>
                    <a:pt x="584" y="144"/>
                  </a:cubicBezTo>
                  <a:cubicBezTo>
                    <a:pt x="584" y="144"/>
                    <a:pt x="584" y="144"/>
                    <a:pt x="584" y="144"/>
                  </a:cubicBezTo>
                  <a:cubicBezTo>
                    <a:pt x="442" y="2"/>
                    <a:pt x="442" y="2"/>
                    <a:pt x="442" y="2"/>
                  </a:cubicBezTo>
                  <a:cubicBezTo>
                    <a:pt x="208" y="2"/>
                    <a:pt x="208" y="2"/>
                    <a:pt x="208" y="2"/>
                  </a:cubicBezTo>
                  <a:cubicBezTo>
                    <a:pt x="171" y="37"/>
                    <a:pt x="171" y="37"/>
                    <a:pt x="171" y="37"/>
                  </a:cubicBezTo>
                  <a:cubicBezTo>
                    <a:pt x="0" y="37"/>
                    <a:pt x="0" y="37"/>
                    <a:pt x="0" y="37"/>
                  </a:cubicBezTo>
                  <a:cubicBezTo>
                    <a:pt x="0" y="36"/>
                    <a:pt x="0" y="36"/>
                    <a:pt x="0" y="36"/>
                  </a:cubicBezTo>
                  <a:cubicBezTo>
                    <a:pt x="170" y="36"/>
                    <a:pt x="170" y="36"/>
                    <a:pt x="170" y="36"/>
                  </a:cubicBezTo>
                  <a:cubicBezTo>
                    <a:pt x="207" y="0"/>
                    <a:pt x="207" y="0"/>
                    <a:pt x="207" y="0"/>
                  </a:cubicBezTo>
                  <a:cubicBezTo>
                    <a:pt x="443" y="0"/>
                    <a:pt x="443" y="0"/>
                    <a:pt x="443" y="0"/>
                  </a:cubicBezTo>
                  <a:cubicBezTo>
                    <a:pt x="443" y="0"/>
                    <a:pt x="443" y="0"/>
                    <a:pt x="443" y="0"/>
                  </a:cubicBezTo>
                  <a:cubicBezTo>
                    <a:pt x="584" y="143"/>
                    <a:pt x="584" y="143"/>
                    <a:pt x="584" y="143"/>
                  </a:cubicBezTo>
                  <a:cubicBezTo>
                    <a:pt x="805" y="143"/>
                    <a:pt x="805" y="143"/>
                    <a:pt x="805" y="143"/>
                  </a:cubicBezTo>
                  <a:cubicBezTo>
                    <a:pt x="805" y="143"/>
                    <a:pt x="805" y="143"/>
                    <a:pt x="805" y="143"/>
                  </a:cubicBezTo>
                  <a:cubicBezTo>
                    <a:pt x="806" y="143"/>
                    <a:pt x="829" y="167"/>
                    <a:pt x="851" y="190"/>
                  </a:cubicBezTo>
                  <a:cubicBezTo>
                    <a:pt x="888" y="227"/>
                    <a:pt x="896" y="236"/>
                    <a:pt x="897" y="238"/>
                  </a:cubicBezTo>
                  <a:cubicBezTo>
                    <a:pt x="1159" y="238"/>
                    <a:pt x="1159" y="238"/>
                    <a:pt x="1159" y="238"/>
                  </a:cubicBezTo>
                  <a:cubicBezTo>
                    <a:pt x="1206" y="190"/>
                    <a:pt x="1206" y="190"/>
                    <a:pt x="1206" y="190"/>
                  </a:cubicBezTo>
                  <a:cubicBezTo>
                    <a:pt x="1255" y="190"/>
                    <a:pt x="1255" y="190"/>
                    <a:pt x="1255" y="190"/>
                  </a:cubicBezTo>
                  <a:cubicBezTo>
                    <a:pt x="1255" y="192"/>
                    <a:pt x="1255" y="192"/>
                    <a:pt x="1255" y="192"/>
                  </a:cubicBezTo>
                  <a:cubicBezTo>
                    <a:pt x="1206" y="192"/>
                    <a:pt x="1206" y="192"/>
                    <a:pt x="1206" y="192"/>
                  </a:cubicBezTo>
                  <a:lnTo>
                    <a:pt x="116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102">
              <a:extLst>
                <a:ext uri="{FF2B5EF4-FFF2-40B4-BE49-F238E27FC236}">
                  <a16:creationId xmlns:a16="http://schemas.microsoft.com/office/drawing/2014/main" id="{E52B0877-4208-4EB3-995C-B79C467FE8D8}"/>
                </a:ext>
              </a:extLst>
            </p:cNvPr>
            <p:cNvSpPr>
              <a:spLocks/>
            </p:cNvSpPr>
            <p:nvPr/>
          </p:nvSpPr>
          <p:spPr bwMode="auto">
            <a:xfrm>
              <a:off x="3205" y="3967"/>
              <a:ext cx="859" cy="186"/>
            </a:xfrm>
            <a:custGeom>
              <a:avLst/>
              <a:gdLst>
                <a:gd name="T0" fmla="*/ 859 w 859"/>
                <a:gd name="T1" fmla="*/ 186 h 186"/>
                <a:gd name="T2" fmla="*/ 168 w 859"/>
                <a:gd name="T3" fmla="*/ 186 h 186"/>
                <a:gd name="T4" fmla="*/ 0 w 859"/>
                <a:gd name="T5" fmla="*/ 5 h 186"/>
                <a:gd name="T6" fmla="*/ 4 w 859"/>
                <a:gd name="T7" fmla="*/ 0 h 186"/>
                <a:gd name="T8" fmla="*/ 173 w 859"/>
                <a:gd name="T9" fmla="*/ 179 h 186"/>
                <a:gd name="T10" fmla="*/ 859 w 859"/>
                <a:gd name="T11" fmla="*/ 179 h 186"/>
                <a:gd name="T12" fmla="*/ 859 w 859"/>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859" h="186">
                  <a:moveTo>
                    <a:pt x="859" y="186"/>
                  </a:moveTo>
                  <a:lnTo>
                    <a:pt x="168" y="186"/>
                  </a:lnTo>
                  <a:lnTo>
                    <a:pt x="0" y="5"/>
                  </a:lnTo>
                  <a:lnTo>
                    <a:pt x="4" y="0"/>
                  </a:lnTo>
                  <a:lnTo>
                    <a:pt x="173" y="179"/>
                  </a:lnTo>
                  <a:lnTo>
                    <a:pt x="859" y="179"/>
                  </a:lnTo>
                  <a:lnTo>
                    <a:pt x="859"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103">
              <a:extLst>
                <a:ext uri="{FF2B5EF4-FFF2-40B4-BE49-F238E27FC236}">
                  <a16:creationId xmlns:a16="http://schemas.microsoft.com/office/drawing/2014/main" id="{39A286F1-4E2C-4E93-81A8-1086687AED78}"/>
                </a:ext>
              </a:extLst>
            </p:cNvPr>
            <p:cNvSpPr>
              <a:spLocks/>
            </p:cNvSpPr>
            <p:nvPr/>
          </p:nvSpPr>
          <p:spPr bwMode="auto">
            <a:xfrm>
              <a:off x="1652" y="4003"/>
              <a:ext cx="2415" cy="261"/>
            </a:xfrm>
            <a:custGeom>
              <a:avLst/>
              <a:gdLst>
                <a:gd name="T0" fmla="*/ 1790 w 2415"/>
                <a:gd name="T1" fmla="*/ 261 h 261"/>
                <a:gd name="T2" fmla="*/ 1531 w 2415"/>
                <a:gd name="T3" fmla="*/ 261 h 261"/>
                <a:gd name="T4" fmla="*/ 1294 w 2415"/>
                <a:gd name="T5" fmla="*/ 19 h 261"/>
                <a:gd name="T6" fmla="*/ 448 w 2415"/>
                <a:gd name="T7" fmla="*/ 19 h 261"/>
                <a:gd name="T8" fmla="*/ 277 w 2415"/>
                <a:gd name="T9" fmla="*/ 199 h 261"/>
                <a:gd name="T10" fmla="*/ 0 w 2415"/>
                <a:gd name="T11" fmla="*/ 199 h 261"/>
                <a:gd name="T12" fmla="*/ 0 w 2415"/>
                <a:gd name="T13" fmla="*/ 185 h 261"/>
                <a:gd name="T14" fmla="*/ 273 w 2415"/>
                <a:gd name="T15" fmla="*/ 185 h 261"/>
                <a:gd name="T16" fmla="*/ 444 w 2415"/>
                <a:gd name="T17" fmla="*/ 7 h 261"/>
                <a:gd name="T18" fmla="*/ 1301 w 2415"/>
                <a:gd name="T19" fmla="*/ 7 h 261"/>
                <a:gd name="T20" fmla="*/ 1538 w 2415"/>
                <a:gd name="T21" fmla="*/ 247 h 261"/>
                <a:gd name="T22" fmla="*/ 1785 w 2415"/>
                <a:gd name="T23" fmla="*/ 247 h 261"/>
                <a:gd name="T24" fmla="*/ 2044 w 2415"/>
                <a:gd name="T25" fmla="*/ 0 h 261"/>
                <a:gd name="T26" fmla="*/ 2415 w 2415"/>
                <a:gd name="T27" fmla="*/ 0 h 261"/>
                <a:gd name="T28" fmla="*/ 2415 w 2415"/>
                <a:gd name="T29" fmla="*/ 14 h 261"/>
                <a:gd name="T30" fmla="*/ 2051 w 2415"/>
                <a:gd name="T31" fmla="*/ 14 h 261"/>
                <a:gd name="T32" fmla="*/ 1790 w 2415"/>
                <a:gd name="T3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61">
                  <a:moveTo>
                    <a:pt x="1790" y="261"/>
                  </a:moveTo>
                  <a:lnTo>
                    <a:pt x="1531" y="261"/>
                  </a:lnTo>
                  <a:lnTo>
                    <a:pt x="1294" y="19"/>
                  </a:lnTo>
                  <a:lnTo>
                    <a:pt x="448" y="19"/>
                  </a:lnTo>
                  <a:lnTo>
                    <a:pt x="277" y="199"/>
                  </a:lnTo>
                  <a:lnTo>
                    <a:pt x="0" y="199"/>
                  </a:lnTo>
                  <a:lnTo>
                    <a:pt x="0" y="185"/>
                  </a:lnTo>
                  <a:lnTo>
                    <a:pt x="273" y="185"/>
                  </a:lnTo>
                  <a:lnTo>
                    <a:pt x="444" y="7"/>
                  </a:lnTo>
                  <a:lnTo>
                    <a:pt x="1301" y="7"/>
                  </a:lnTo>
                  <a:lnTo>
                    <a:pt x="1538" y="247"/>
                  </a:lnTo>
                  <a:lnTo>
                    <a:pt x="1785" y="247"/>
                  </a:lnTo>
                  <a:lnTo>
                    <a:pt x="2044" y="0"/>
                  </a:lnTo>
                  <a:lnTo>
                    <a:pt x="2415" y="0"/>
                  </a:lnTo>
                  <a:lnTo>
                    <a:pt x="2415" y="14"/>
                  </a:lnTo>
                  <a:lnTo>
                    <a:pt x="2051" y="14"/>
                  </a:lnTo>
                  <a:lnTo>
                    <a:pt x="179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104">
              <a:extLst>
                <a:ext uri="{FF2B5EF4-FFF2-40B4-BE49-F238E27FC236}">
                  <a16:creationId xmlns:a16="http://schemas.microsoft.com/office/drawing/2014/main" id="{1CD862BA-F47E-4896-9D93-AAAAA045B7CB}"/>
                </a:ext>
              </a:extLst>
            </p:cNvPr>
            <p:cNvSpPr>
              <a:spLocks/>
            </p:cNvSpPr>
            <p:nvPr/>
          </p:nvSpPr>
          <p:spPr bwMode="auto">
            <a:xfrm>
              <a:off x="2431" y="3782"/>
              <a:ext cx="1633" cy="169"/>
            </a:xfrm>
            <a:custGeom>
              <a:avLst/>
              <a:gdLst>
                <a:gd name="T0" fmla="*/ 1633 w 1633"/>
                <a:gd name="T1" fmla="*/ 169 h 169"/>
                <a:gd name="T2" fmla="*/ 1353 w 1633"/>
                <a:gd name="T3" fmla="*/ 169 h 169"/>
                <a:gd name="T4" fmla="*/ 1199 w 1633"/>
                <a:gd name="T5" fmla="*/ 5 h 169"/>
                <a:gd name="T6" fmla="*/ 824 w 1633"/>
                <a:gd name="T7" fmla="*/ 5 h 169"/>
                <a:gd name="T8" fmla="*/ 702 w 1633"/>
                <a:gd name="T9" fmla="*/ 136 h 169"/>
                <a:gd name="T10" fmla="*/ 0 w 1633"/>
                <a:gd name="T11" fmla="*/ 136 h 169"/>
                <a:gd name="T12" fmla="*/ 0 w 1633"/>
                <a:gd name="T13" fmla="*/ 129 h 169"/>
                <a:gd name="T14" fmla="*/ 700 w 1633"/>
                <a:gd name="T15" fmla="*/ 129 h 169"/>
                <a:gd name="T16" fmla="*/ 821 w 1633"/>
                <a:gd name="T17" fmla="*/ 0 h 169"/>
                <a:gd name="T18" fmla="*/ 1201 w 1633"/>
                <a:gd name="T19" fmla="*/ 0 h 169"/>
                <a:gd name="T20" fmla="*/ 1358 w 1633"/>
                <a:gd name="T21" fmla="*/ 162 h 169"/>
                <a:gd name="T22" fmla="*/ 1633 w 1633"/>
                <a:gd name="T23" fmla="*/ 162 h 169"/>
                <a:gd name="T24" fmla="*/ 1633 w 1633"/>
                <a:gd name="T25"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3" h="169">
                  <a:moveTo>
                    <a:pt x="1633" y="169"/>
                  </a:moveTo>
                  <a:lnTo>
                    <a:pt x="1353" y="169"/>
                  </a:lnTo>
                  <a:lnTo>
                    <a:pt x="1199" y="5"/>
                  </a:lnTo>
                  <a:lnTo>
                    <a:pt x="824" y="5"/>
                  </a:lnTo>
                  <a:lnTo>
                    <a:pt x="702" y="136"/>
                  </a:lnTo>
                  <a:lnTo>
                    <a:pt x="0" y="136"/>
                  </a:lnTo>
                  <a:lnTo>
                    <a:pt x="0" y="129"/>
                  </a:lnTo>
                  <a:lnTo>
                    <a:pt x="700" y="129"/>
                  </a:lnTo>
                  <a:lnTo>
                    <a:pt x="821" y="0"/>
                  </a:lnTo>
                  <a:lnTo>
                    <a:pt x="1201" y="0"/>
                  </a:lnTo>
                  <a:lnTo>
                    <a:pt x="1358" y="162"/>
                  </a:lnTo>
                  <a:lnTo>
                    <a:pt x="1633" y="162"/>
                  </a:lnTo>
                  <a:lnTo>
                    <a:pt x="1633"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105">
              <a:extLst>
                <a:ext uri="{FF2B5EF4-FFF2-40B4-BE49-F238E27FC236}">
                  <a16:creationId xmlns:a16="http://schemas.microsoft.com/office/drawing/2014/main" id="{FBEC01DF-8265-4DA4-ABBD-314C1CB09EFA}"/>
                </a:ext>
              </a:extLst>
            </p:cNvPr>
            <p:cNvSpPr>
              <a:spLocks/>
            </p:cNvSpPr>
            <p:nvPr/>
          </p:nvSpPr>
          <p:spPr bwMode="auto">
            <a:xfrm>
              <a:off x="2507" y="3526"/>
              <a:ext cx="1560" cy="285"/>
            </a:xfrm>
            <a:custGeom>
              <a:avLst/>
              <a:gdLst>
                <a:gd name="T0" fmla="*/ 1560 w 1560"/>
                <a:gd name="T1" fmla="*/ 285 h 285"/>
                <a:gd name="T2" fmla="*/ 1356 w 1560"/>
                <a:gd name="T3" fmla="*/ 285 h 285"/>
                <a:gd name="T4" fmla="*/ 1232 w 1560"/>
                <a:gd name="T5" fmla="*/ 154 h 285"/>
                <a:gd name="T6" fmla="*/ 679 w 1560"/>
                <a:gd name="T7" fmla="*/ 154 h 285"/>
                <a:gd name="T8" fmla="*/ 517 w 1560"/>
                <a:gd name="T9" fmla="*/ 7 h 285"/>
                <a:gd name="T10" fmla="*/ 0 w 1560"/>
                <a:gd name="T11" fmla="*/ 7 h 285"/>
                <a:gd name="T12" fmla="*/ 0 w 1560"/>
                <a:gd name="T13" fmla="*/ 0 h 285"/>
                <a:gd name="T14" fmla="*/ 520 w 1560"/>
                <a:gd name="T15" fmla="*/ 0 h 285"/>
                <a:gd name="T16" fmla="*/ 681 w 1560"/>
                <a:gd name="T17" fmla="*/ 147 h 285"/>
                <a:gd name="T18" fmla="*/ 1234 w 1560"/>
                <a:gd name="T19" fmla="*/ 147 h 285"/>
                <a:gd name="T20" fmla="*/ 1360 w 1560"/>
                <a:gd name="T21" fmla="*/ 278 h 285"/>
                <a:gd name="T22" fmla="*/ 1560 w 1560"/>
                <a:gd name="T23" fmla="*/ 278 h 285"/>
                <a:gd name="T24" fmla="*/ 156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1560" y="285"/>
                  </a:moveTo>
                  <a:lnTo>
                    <a:pt x="1356" y="285"/>
                  </a:lnTo>
                  <a:lnTo>
                    <a:pt x="1232" y="154"/>
                  </a:lnTo>
                  <a:lnTo>
                    <a:pt x="679" y="154"/>
                  </a:lnTo>
                  <a:lnTo>
                    <a:pt x="517" y="7"/>
                  </a:lnTo>
                  <a:lnTo>
                    <a:pt x="0" y="7"/>
                  </a:lnTo>
                  <a:lnTo>
                    <a:pt x="0" y="0"/>
                  </a:lnTo>
                  <a:lnTo>
                    <a:pt x="520" y="0"/>
                  </a:lnTo>
                  <a:lnTo>
                    <a:pt x="681" y="147"/>
                  </a:lnTo>
                  <a:lnTo>
                    <a:pt x="1234" y="147"/>
                  </a:lnTo>
                  <a:lnTo>
                    <a:pt x="1360" y="278"/>
                  </a:lnTo>
                  <a:lnTo>
                    <a:pt x="1560" y="278"/>
                  </a:lnTo>
                  <a:lnTo>
                    <a:pt x="156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106">
              <a:extLst>
                <a:ext uri="{FF2B5EF4-FFF2-40B4-BE49-F238E27FC236}">
                  <a16:creationId xmlns:a16="http://schemas.microsoft.com/office/drawing/2014/main" id="{D4B47F44-DF8F-42B0-A1EF-59AD43C55CC6}"/>
                </a:ext>
              </a:extLst>
            </p:cNvPr>
            <p:cNvSpPr>
              <a:spLocks/>
            </p:cNvSpPr>
            <p:nvPr/>
          </p:nvSpPr>
          <p:spPr bwMode="auto">
            <a:xfrm>
              <a:off x="801" y="2662"/>
              <a:ext cx="3261" cy="1225"/>
            </a:xfrm>
            <a:custGeom>
              <a:avLst/>
              <a:gdLst>
                <a:gd name="T0" fmla="*/ 1983 w 3261"/>
                <a:gd name="T1" fmla="*/ 1225 h 1225"/>
                <a:gd name="T2" fmla="*/ 1744 w 3261"/>
                <a:gd name="T3" fmla="*/ 1225 h 1225"/>
                <a:gd name="T4" fmla="*/ 1257 w 3261"/>
                <a:gd name="T5" fmla="*/ 755 h 1225"/>
                <a:gd name="T6" fmla="*/ 516 w 3261"/>
                <a:gd name="T7" fmla="*/ 755 h 1225"/>
                <a:gd name="T8" fmla="*/ 300 w 3261"/>
                <a:gd name="T9" fmla="*/ 548 h 1225"/>
                <a:gd name="T10" fmla="*/ 300 w 3261"/>
                <a:gd name="T11" fmla="*/ 159 h 1225"/>
                <a:gd name="T12" fmla="*/ 183 w 3261"/>
                <a:gd name="T13" fmla="*/ 26 h 1225"/>
                <a:gd name="T14" fmla="*/ 0 w 3261"/>
                <a:gd name="T15" fmla="*/ 26 h 1225"/>
                <a:gd name="T16" fmla="*/ 0 w 3261"/>
                <a:gd name="T17" fmla="*/ 0 h 1225"/>
                <a:gd name="T18" fmla="*/ 195 w 3261"/>
                <a:gd name="T19" fmla="*/ 0 h 1225"/>
                <a:gd name="T20" fmla="*/ 326 w 3261"/>
                <a:gd name="T21" fmla="*/ 147 h 1225"/>
                <a:gd name="T22" fmla="*/ 326 w 3261"/>
                <a:gd name="T23" fmla="*/ 539 h 1225"/>
                <a:gd name="T24" fmla="*/ 528 w 3261"/>
                <a:gd name="T25" fmla="*/ 726 h 1225"/>
                <a:gd name="T26" fmla="*/ 1269 w 3261"/>
                <a:gd name="T27" fmla="*/ 726 h 1225"/>
                <a:gd name="T28" fmla="*/ 1755 w 3261"/>
                <a:gd name="T29" fmla="*/ 1199 h 1225"/>
                <a:gd name="T30" fmla="*/ 1974 w 3261"/>
                <a:gd name="T31" fmla="*/ 1199 h 1225"/>
                <a:gd name="T32" fmla="*/ 2214 w 3261"/>
                <a:gd name="T33" fmla="*/ 980 h 1225"/>
                <a:gd name="T34" fmla="*/ 3261 w 3261"/>
                <a:gd name="T35" fmla="*/ 980 h 1225"/>
                <a:gd name="T36" fmla="*/ 3261 w 3261"/>
                <a:gd name="T37" fmla="*/ 1006 h 1225"/>
                <a:gd name="T38" fmla="*/ 2223 w 3261"/>
                <a:gd name="T39" fmla="*/ 1006 h 1225"/>
                <a:gd name="T40" fmla="*/ 1983 w 3261"/>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1" h="1225">
                  <a:moveTo>
                    <a:pt x="1983" y="1225"/>
                  </a:moveTo>
                  <a:lnTo>
                    <a:pt x="1744" y="1225"/>
                  </a:lnTo>
                  <a:lnTo>
                    <a:pt x="1257" y="755"/>
                  </a:lnTo>
                  <a:lnTo>
                    <a:pt x="516" y="755"/>
                  </a:lnTo>
                  <a:lnTo>
                    <a:pt x="300" y="548"/>
                  </a:lnTo>
                  <a:lnTo>
                    <a:pt x="300" y="159"/>
                  </a:lnTo>
                  <a:lnTo>
                    <a:pt x="183" y="26"/>
                  </a:lnTo>
                  <a:lnTo>
                    <a:pt x="0" y="26"/>
                  </a:lnTo>
                  <a:lnTo>
                    <a:pt x="0" y="0"/>
                  </a:lnTo>
                  <a:lnTo>
                    <a:pt x="195" y="0"/>
                  </a:lnTo>
                  <a:lnTo>
                    <a:pt x="326" y="147"/>
                  </a:lnTo>
                  <a:lnTo>
                    <a:pt x="326" y="539"/>
                  </a:lnTo>
                  <a:lnTo>
                    <a:pt x="528" y="726"/>
                  </a:lnTo>
                  <a:lnTo>
                    <a:pt x="1269" y="726"/>
                  </a:lnTo>
                  <a:lnTo>
                    <a:pt x="1755" y="1199"/>
                  </a:lnTo>
                  <a:lnTo>
                    <a:pt x="1974" y="1199"/>
                  </a:lnTo>
                  <a:lnTo>
                    <a:pt x="2214" y="980"/>
                  </a:lnTo>
                  <a:lnTo>
                    <a:pt x="3261" y="980"/>
                  </a:lnTo>
                  <a:lnTo>
                    <a:pt x="3261" y="1006"/>
                  </a:lnTo>
                  <a:lnTo>
                    <a:pt x="2223" y="1006"/>
                  </a:lnTo>
                  <a:lnTo>
                    <a:pt x="1983"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107">
              <a:extLst>
                <a:ext uri="{FF2B5EF4-FFF2-40B4-BE49-F238E27FC236}">
                  <a16:creationId xmlns:a16="http://schemas.microsoft.com/office/drawing/2014/main" id="{4A8A47BE-5942-4734-84F5-69F57EA3EE3A}"/>
                </a:ext>
              </a:extLst>
            </p:cNvPr>
            <p:cNvSpPr>
              <a:spLocks/>
            </p:cNvSpPr>
            <p:nvPr/>
          </p:nvSpPr>
          <p:spPr bwMode="auto">
            <a:xfrm>
              <a:off x="649" y="2339"/>
              <a:ext cx="3420" cy="1410"/>
            </a:xfrm>
            <a:custGeom>
              <a:avLst/>
              <a:gdLst>
                <a:gd name="T0" fmla="*/ 1195 w 3420"/>
                <a:gd name="T1" fmla="*/ 1410 h 1410"/>
                <a:gd name="T2" fmla="*/ 720 w 3420"/>
                <a:gd name="T3" fmla="*/ 1410 h 1410"/>
                <a:gd name="T4" fmla="*/ 523 w 3420"/>
                <a:gd name="T5" fmla="*/ 1215 h 1410"/>
                <a:gd name="T6" fmla="*/ 523 w 3420"/>
                <a:gd name="T7" fmla="*/ 209 h 1410"/>
                <a:gd name="T8" fmla="*/ 309 w 3420"/>
                <a:gd name="T9" fmla="*/ 7 h 1410"/>
                <a:gd name="T10" fmla="*/ 0 w 3420"/>
                <a:gd name="T11" fmla="*/ 7 h 1410"/>
                <a:gd name="T12" fmla="*/ 0 w 3420"/>
                <a:gd name="T13" fmla="*/ 0 h 1410"/>
                <a:gd name="T14" fmla="*/ 312 w 3420"/>
                <a:gd name="T15" fmla="*/ 0 h 1410"/>
                <a:gd name="T16" fmla="*/ 312 w 3420"/>
                <a:gd name="T17" fmla="*/ 0 h 1410"/>
                <a:gd name="T18" fmla="*/ 530 w 3420"/>
                <a:gd name="T19" fmla="*/ 207 h 1410"/>
                <a:gd name="T20" fmla="*/ 530 w 3420"/>
                <a:gd name="T21" fmla="*/ 1213 h 1410"/>
                <a:gd name="T22" fmla="*/ 722 w 3420"/>
                <a:gd name="T23" fmla="*/ 1405 h 1410"/>
                <a:gd name="T24" fmla="*/ 1193 w 3420"/>
                <a:gd name="T25" fmla="*/ 1405 h 1410"/>
                <a:gd name="T26" fmla="*/ 1580 w 3420"/>
                <a:gd name="T27" fmla="*/ 1016 h 1410"/>
                <a:gd name="T28" fmla="*/ 2430 w 3420"/>
                <a:gd name="T29" fmla="*/ 1016 h 1410"/>
                <a:gd name="T30" fmla="*/ 2430 w 3420"/>
                <a:gd name="T31" fmla="*/ 1016 h 1410"/>
                <a:gd name="T32" fmla="*/ 2625 w 3420"/>
                <a:gd name="T33" fmla="*/ 1215 h 1410"/>
                <a:gd name="T34" fmla="*/ 3420 w 3420"/>
                <a:gd name="T35" fmla="*/ 1215 h 1410"/>
                <a:gd name="T36" fmla="*/ 3420 w 3420"/>
                <a:gd name="T37" fmla="*/ 1223 h 1410"/>
                <a:gd name="T38" fmla="*/ 2620 w 3420"/>
                <a:gd name="T39" fmla="*/ 1223 h 1410"/>
                <a:gd name="T40" fmla="*/ 2620 w 3420"/>
                <a:gd name="T41" fmla="*/ 1220 h 1410"/>
                <a:gd name="T42" fmla="*/ 2425 w 3420"/>
                <a:gd name="T43" fmla="*/ 1023 h 1410"/>
                <a:gd name="T44" fmla="*/ 1582 w 3420"/>
                <a:gd name="T45" fmla="*/ 1023 h 1410"/>
                <a:gd name="T46" fmla="*/ 1195 w 3420"/>
                <a:gd name="T47"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0" h="1410">
                  <a:moveTo>
                    <a:pt x="1195" y="1410"/>
                  </a:moveTo>
                  <a:lnTo>
                    <a:pt x="720" y="1410"/>
                  </a:lnTo>
                  <a:lnTo>
                    <a:pt x="523" y="1215"/>
                  </a:lnTo>
                  <a:lnTo>
                    <a:pt x="523" y="209"/>
                  </a:lnTo>
                  <a:lnTo>
                    <a:pt x="309" y="7"/>
                  </a:lnTo>
                  <a:lnTo>
                    <a:pt x="0" y="7"/>
                  </a:lnTo>
                  <a:lnTo>
                    <a:pt x="0" y="0"/>
                  </a:lnTo>
                  <a:lnTo>
                    <a:pt x="312" y="0"/>
                  </a:lnTo>
                  <a:lnTo>
                    <a:pt x="312" y="0"/>
                  </a:lnTo>
                  <a:lnTo>
                    <a:pt x="530" y="207"/>
                  </a:lnTo>
                  <a:lnTo>
                    <a:pt x="530" y="1213"/>
                  </a:lnTo>
                  <a:lnTo>
                    <a:pt x="722" y="1405"/>
                  </a:lnTo>
                  <a:lnTo>
                    <a:pt x="1193" y="1405"/>
                  </a:lnTo>
                  <a:lnTo>
                    <a:pt x="1580" y="1016"/>
                  </a:lnTo>
                  <a:lnTo>
                    <a:pt x="2430" y="1016"/>
                  </a:lnTo>
                  <a:lnTo>
                    <a:pt x="2430" y="1016"/>
                  </a:lnTo>
                  <a:lnTo>
                    <a:pt x="2625" y="1215"/>
                  </a:lnTo>
                  <a:lnTo>
                    <a:pt x="3420" y="1215"/>
                  </a:lnTo>
                  <a:lnTo>
                    <a:pt x="3420" y="1223"/>
                  </a:lnTo>
                  <a:lnTo>
                    <a:pt x="2620" y="1223"/>
                  </a:lnTo>
                  <a:lnTo>
                    <a:pt x="2620" y="1220"/>
                  </a:lnTo>
                  <a:lnTo>
                    <a:pt x="2425" y="1023"/>
                  </a:lnTo>
                  <a:lnTo>
                    <a:pt x="1582" y="1023"/>
                  </a:lnTo>
                  <a:lnTo>
                    <a:pt x="1195" y="1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0108">
              <a:extLst>
                <a:ext uri="{FF2B5EF4-FFF2-40B4-BE49-F238E27FC236}">
                  <a16:creationId xmlns:a16="http://schemas.microsoft.com/office/drawing/2014/main" id="{50BA092E-47EB-424A-AE67-808443FDB43E}"/>
                </a:ext>
              </a:extLst>
            </p:cNvPr>
            <p:cNvSpPr>
              <a:spLocks/>
            </p:cNvSpPr>
            <p:nvPr/>
          </p:nvSpPr>
          <p:spPr bwMode="auto">
            <a:xfrm>
              <a:off x="1490" y="2916"/>
              <a:ext cx="2574" cy="565"/>
            </a:xfrm>
            <a:custGeom>
              <a:avLst/>
              <a:gdLst>
                <a:gd name="T0" fmla="*/ 2574 w 2574"/>
                <a:gd name="T1" fmla="*/ 565 h 565"/>
                <a:gd name="T2" fmla="*/ 2128 w 2574"/>
                <a:gd name="T3" fmla="*/ 565 h 565"/>
                <a:gd name="T4" fmla="*/ 1836 w 2574"/>
                <a:gd name="T5" fmla="*/ 271 h 565"/>
                <a:gd name="T6" fmla="*/ 931 w 2574"/>
                <a:gd name="T7" fmla="*/ 271 h 565"/>
                <a:gd name="T8" fmla="*/ 691 w 2574"/>
                <a:gd name="T9" fmla="*/ 26 h 565"/>
                <a:gd name="T10" fmla="*/ 0 w 2574"/>
                <a:gd name="T11" fmla="*/ 26 h 565"/>
                <a:gd name="T12" fmla="*/ 0 w 2574"/>
                <a:gd name="T13" fmla="*/ 0 h 565"/>
                <a:gd name="T14" fmla="*/ 701 w 2574"/>
                <a:gd name="T15" fmla="*/ 0 h 565"/>
                <a:gd name="T16" fmla="*/ 943 w 2574"/>
                <a:gd name="T17" fmla="*/ 244 h 565"/>
                <a:gd name="T18" fmla="*/ 1845 w 2574"/>
                <a:gd name="T19" fmla="*/ 244 h 565"/>
                <a:gd name="T20" fmla="*/ 2140 w 2574"/>
                <a:gd name="T21" fmla="*/ 539 h 565"/>
                <a:gd name="T22" fmla="*/ 2574 w 2574"/>
                <a:gd name="T23" fmla="*/ 539 h 565"/>
                <a:gd name="T24" fmla="*/ 2574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2574" y="565"/>
                  </a:moveTo>
                  <a:lnTo>
                    <a:pt x="2128" y="565"/>
                  </a:lnTo>
                  <a:lnTo>
                    <a:pt x="1836" y="271"/>
                  </a:lnTo>
                  <a:lnTo>
                    <a:pt x="931" y="271"/>
                  </a:lnTo>
                  <a:lnTo>
                    <a:pt x="691" y="26"/>
                  </a:lnTo>
                  <a:lnTo>
                    <a:pt x="0" y="26"/>
                  </a:lnTo>
                  <a:lnTo>
                    <a:pt x="0" y="0"/>
                  </a:lnTo>
                  <a:lnTo>
                    <a:pt x="701" y="0"/>
                  </a:lnTo>
                  <a:lnTo>
                    <a:pt x="943" y="244"/>
                  </a:lnTo>
                  <a:lnTo>
                    <a:pt x="1845" y="244"/>
                  </a:lnTo>
                  <a:lnTo>
                    <a:pt x="2140" y="539"/>
                  </a:lnTo>
                  <a:lnTo>
                    <a:pt x="2574" y="539"/>
                  </a:lnTo>
                  <a:lnTo>
                    <a:pt x="257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109">
              <a:extLst>
                <a:ext uri="{FF2B5EF4-FFF2-40B4-BE49-F238E27FC236}">
                  <a16:creationId xmlns:a16="http://schemas.microsoft.com/office/drawing/2014/main" id="{3BD75D7B-7284-4CFA-8DE5-54EB0195AF20}"/>
                </a:ext>
              </a:extLst>
            </p:cNvPr>
            <p:cNvSpPr>
              <a:spLocks/>
            </p:cNvSpPr>
            <p:nvPr/>
          </p:nvSpPr>
          <p:spPr bwMode="auto">
            <a:xfrm>
              <a:off x="1008" y="3279"/>
              <a:ext cx="3054" cy="522"/>
            </a:xfrm>
            <a:custGeom>
              <a:avLst/>
              <a:gdLst>
                <a:gd name="T0" fmla="*/ 1662 w 3054"/>
                <a:gd name="T1" fmla="*/ 522 h 522"/>
                <a:gd name="T2" fmla="*/ 1318 w 3054"/>
                <a:gd name="T3" fmla="*/ 522 h 522"/>
                <a:gd name="T4" fmla="*/ 1083 w 3054"/>
                <a:gd name="T5" fmla="*/ 285 h 522"/>
                <a:gd name="T6" fmla="*/ 297 w 3054"/>
                <a:gd name="T7" fmla="*/ 285 h 522"/>
                <a:gd name="T8" fmla="*/ 152 w 3054"/>
                <a:gd name="T9" fmla="*/ 138 h 522"/>
                <a:gd name="T10" fmla="*/ 0 w 3054"/>
                <a:gd name="T11" fmla="*/ 138 h 522"/>
                <a:gd name="T12" fmla="*/ 0 w 3054"/>
                <a:gd name="T13" fmla="*/ 124 h 522"/>
                <a:gd name="T14" fmla="*/ 159 w 3054"/>
                <a:gd name="T15" fmla="*/ 124 h 522"/>
                <a:gd name="T16" fmla="*/ 302 w 3054"/>
                <a:gd name="T17" fmla="*/ 271 h 522"/>
                <a:gd name="T18" fmla="*/ 1088 w 3054"/>
                <a:gd name="T19" fmla="*/ 271 h 522"/>
                <a:gd name="T20" fmla="*/ 1325 w 3054"/>
                <a:gd name="T21" fmla="*/ 508 h 522"/>
                <a:gd name="T22" fmla="*/ 1658 w 3054"/>
                <a:gd name="T23" fmla="*/ 508 h 522"/>
                <a:gd name="T24" fmla="*/ 2156 w 3054"/>
                <a:gd name="T25" fmla="*/ 0 h 522"/>
                <a:gd name="T26" fmla="*/ 2377 w 3054"/>
                <a:gd name="T27" fmla="*/ 0 h 522"/>
                <a:gd name="T28" fmla="*/ 2489 w 3054"/>
                <a:gd name="T29" fmla="*/ 105 h 522"/>
                <a:gd name="T30" fmla="*/ 3054 w 3054"/>
                <a:gd name="T31" fmla="*/ 105 h 522"/>
                <a:gd name="T32" fmla="*/ 3054 w 3054"/>
                <a:gd name="T33" fmla="*/ 119 h 522"/>
                <a:gd name="T34" fmla="*/ 2484 w 3054"/>
                <a:gd name="T35" fmla="*/ 119 h 522"/>
                <a:gd name="T36" fmla="*/ 2372 w 3054"/>
                <a:gd name="T37" fmla="*/ 14 h 522"/>
                <a:gd name="T38" fmla="*/ 2163 w 3054"/>
                <a:gd name="T39" fmla="*/ 14 h 522"/>
                <a:gd name="T40" fmla="*/ 1662 w 3054"/>
                <a:gd name="T41"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54" h="522">
                  <a:moveTo>
                    <a:pt x="1662" y="522"/>
                  </a:moveTo>
                  <a:lnTo>
                    <a:pt x="1318" y="522"/>
                  </a:lnTo>
                  <a:lnTo>
                    <a:pt x="1083" y="285"/>
                  </a:lnTo>
                  <a:lnTo>
                    <a:pt x="297" y="285"/>
                  </a:lnTo>
                  <a:lnTo>
                    <a:pt x="152" y="138"/>
                  </a:lnTo>
                  <a:lnTo>
                    <a:pt x="0" y="138"/>
                  </a:lnTo>
                  <a:lnTo>
                    <a:pt x="0" y="124"/>
                  </a:lnTo>
                  <a:lnTo>
                    <a:pt x="159" y="124"/>
                  </a:lnTo>
                  <a:lnTo>
                    <a:pt x="302" y="271"/>
                  </a:lnTo>
                  <a:lnTo>
                    <a:pt x="1088" y="271"/>
                  </a:lnTo>
                  <a:lnTo>
                    <a:pt x="1325" y="508"/>
                  </a:lnTo>
                  <a:lnTo>
                    <a:pt x="1658" y="508"/>
                  </a:lnTo>
                  <a:lnTo>
                    <a:pt x="2156" y="0"/>
                  </a:lnTo>
                  <a:lnTo>
                    <a:pt x="2377" y="0"/>
                  </a:lnTo>
                  <a:lnTo>
                    <a:pt x="2489" y="105"/>
                  </a:lnTo>
                  <a:lnTo>
                    <a:pt x="3054" y="105"/>
                  </a:lnTo>
                  <a:lnTo>
                    <a:pt x="3054" y="119"/>
                  </a:lnTo>
                  <a:lnTo>
                    <a:pt x="2484" y="119"/>
                  </a:lnTo>
                  <a:lnTo>
                    <a:pt x="2372" y="14"/>
                  </a:lnTo>
                  <a:lnTo>
                    <a:pt x="2163" y="14"/>
                  </a:lnTo>
                  <a:lnTo>
                    <a:pt x="1662" y="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0110">
              <a:extLst>
                <a:ext uri="{FF2B5EF4-FFF2-40B4-BE49-F238E27FC236}">
                  <a16:creationId xmlns:a16="http://schemas.microsoft.com/office/drawing/2014/main" id="{B02E8E49-E468-4FD4-B391-EFCA9F090BE3}"/>
                </a:ext>
              </a:extLst>
            </p:cNvPr>
            <p:cNvSpPr>
              <a:spLocks/>
            </p:cNvSpPr>
            <p:nvPr/>
          </p:nvSpPr>
          <p:spPr bwMode="auto">
            <a:xfrm>
              <a:off x="911" y="3089"/>
              <a:ext cx="3172" cy="240"/>
            </a:xfrm>
            <a:custGeom>
              <a:avLst/>
              <a:gdLst>
                <a:gd name="T0" fmla="*/ 999 w 3172"/>
                <a:gd name="T1" fmla="*/ 240 h 240"/>
                <a:gd name="T2" fmla="*/ 636 w 3172"/>
                <a:gd name="T3" fmla="*/ 240 h 240"/>
                <a:gd name="T4" fmla="*/ 434 w 3172"/>
                <a:gd name="T5" fmla="*/ 45 h 240"/>
                <a:gd name="T6" fmla="*/ 0 w 3172"/>
                <a:gd name="T7" fmla="*/ 45 h 240"/>
                <a:gd name="T8" fmla="*/ 0 w 3172"/>
                <a:gd name="T9" fmla="*/ 31 h 240"/>
                <a:gd name="T10" fmla="*/ 439 w 3172"/>
                <a:gd name="T11" fmla="*/ 31 h 240"/>
                <a:gd name="T12" fmla="*/ 641 w 3172"/>
                <a:gd name="T13" fmla="*/ 228 h 240"/>
                <a:gd name="T14" fmla="*/ 995 w 3172"/>
                <a:gd name="T15" fmla="*/ 228 h 240"/>
                <a:gd name="T16" fmla="*/ 1223 w 3172"/>
                <a:gd name="T17" fmla="*/ 0 h 240"/>
                <a:gd name="T18" fmla="*/ 2488 w 3172"/>
                <a:gd name="T19" fmla="*/ 0 h 240"/>
                <a:gd name="T20" fmla="*/ 2650 w 3172"/>
                <a:gd name="T21" fmla="*/ 159 h 240"/>
                <a:gd name="T22" fmla="*/ 3172 w 3172"/>
                <a:gd name="T23" fmla="*/ 159 h 240"/>
                <a:gd name="T24" fmla="*/ 3172 w 3172"/>
                <a:gd name="T25" fmla="*/ 174 h 240"/>
                <a:gd name="T26" fmla="*/ 2645 w 3172"/>
                <a:gd name="T27" fmla="*/ 174 h 240"/>
                <a:gd name="T28" fmla="*/ 2484 w 3172"/>
                <a:gd name="T29" fmla="*/ 14 h 240"/>
                <a:gd name="T30" fmla="*/ 1227 w 3172"/>
                <a:gd name="T31" fmla="*/ 14 h 240"/>
                <a:gd name="T32" fmla="*/ 999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999" y="240"/>
                  </a:moveTo>
                  <a:lnTo>
                    <a:pt x="636" y="240"/>
                  </a:lnTo>
                  <a:lnTo>
                    <a:pt x="434" y="45"/>
                  </a:lnTo>
                  <a:lnTo>
                    <a:pt x="0" y="45"/>
                  </a:lnTo>
                  <a:lnTo>
                    <a:pt x="0" y="31"/>
                  </a:lnTo>
                  <a:lnTo>
                    <a:pt x="439" y="31"/>
                  </a:lnTo>
                  <a:lnTo>
                    <a:pt x="641" y="228"/>
                  </a:lnTo>
                  <a:lnTo>
                    <a:pt x="995" y="228"/>
                  </a:lnTo>
                  <a:lnTo>
                    <a:pt x="1223" y="0"/>
                  </a:lnTo>
                  <a:lnTo>
                    <a:pt x="2488" y="0"/>
                  </a:lnTo>
                  <a:lnTo>
                    <a:pt x="2650" y="159"/>
                  </a:lnTo>
                  <a:lnTo>
                    <a:pt x="3172" y="159"/>
                  </a:lnTo>
                  <a:lnTo>
                    <a:pt x="3172" y="174"/>
                  </a:lnTo>
                  <a:lnTo>
                    <a:pt x="2645" y="174"/>
                  </a:lnTo>
                  <a:lnTo>
                    <a:pt x="2484" y="14"/>
                  </a:lnTo>
                  <a:lnTo>
                    <a:pt x="1227" y="14"/>
                  </a:lnTo>
                  <a:lnTo>
                    <a:pt x="999"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0111">
              <a:extLst>
                <a:ext uri="{FF2B5EF4-FFF2-40B4-BE49-F238E27FC236}">
                  <a16:creationId xmlns:a16="http://schemas.microsoft.com/office/drawing/2014/main" id="{889B8A3E-ADA3-4D44-A31B-A6D4DC10A4A2}"/>
                </a:ext>
              </a:extLst>
            </p:cNvPr>
            <p:cNvSpPr>
              <a:spLocks/>
            </p:cNvSpPr>
            <p:nvPr/>
          </p:nvSpPr>
          <p:spPr bwMode="auto">
            <a:xfrm>
              <a:off x="2841" y="2902"/>
              <a:ext cx="1233" cy="242"/>
            </a:xfrm>
            <a:custGeom>
              <a:avLst/>
              <a:gdLst>
                <a:gd name="T0" fmla="*/ 1233 w 1233"/>
                <a:gd name="T1" fmla="*/ 242 h 242"/>
                <a:gd name="T2" fmla="*/ 801 w 1233"/>
                <a:gd name="T3" fmla="*/ 242 h 242"/>
                <a:gd name="T4" fmla="*/ 575 w 1233"/>
                <a:gd name="T5" fmla="*/ 7 h 242"/>
                <a:gd name="T6" fmla="*/ 0 w 1233"/>
                <a:gd name="T7" fmla="*/ 7 h 242"/>
                <a:gd name="T8" fmla="*/ 0 w 1233"/>
                <a:gd name="T9" fmla="*/ 0 h 242"/>
                <a:gd name="T10" fmla="*/ 577 w 1233"/>
                <a:gd name="T11" fmla="*/ 0 h 242"/>
                <a:gd name="T12" fmla="*/ 803 w 1233"/>
                <a:gd name="T13" fmla="*/ 235 h 242"/>
                <a:gd name="T14" fmla="*/ 1233 w 1233"/>
                <a:gd name="T15" fmla="*/ 235 h 242"/>
                <a:gd name="T16" fmla="*/ 1233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1233" y="242"/>
                  </a:moveTo>
                  <a:lnTo>
                    <a:pt x="801" y="242"/>
                  </a:lnTo>
                  <a:lnTo>
                    <a:pt x="575" y="7"/>
                  </a:lnTo>
                  <a:lnTo>
                    <a:pt x="0" y="7"/>
                  </a:lnTo>
                  <a:lnTo>
                    <a:pt x="0" y="0"/>
                  </a:lnTo>
                  <a:lnTo>
                    <a:pt x="577" y="0"/>
                  </a:lnTo>
                  <a:lnTo>
                    <a:pt x="803" y="235"/>
                  </a:lnTo>
                  <a:lnTo>
                    <a:pt x="1233" y="235"/>
                  </a:lnTo>
                  <a:lnTo>
                    <a:pt x="123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0112">
              <a:extLst>
                <a:ext uri="{FF2B5EF4-FFF2-40B4-BE49-F238E27FC236}">
                  <a16:creationId xmlns:a16="http://schemas.microsoft.com/office/drawing/2014/main" id="{57EBE332-4951-434C-9406-8B8C87BC8C38}"/>
                </a:ext>
              </a:extLst>
            </p:cNvPr>
            <p:cNvSpPr>
              <a:spLocks/>
            </p:cNvSpPr>
            <p:nvPr/>
          </p:nvSpPr>
          <p:spPr bwMode="auto">
            <a:xfrm>
              <a:off x="863" y="2327"/>
              <a:ext cx="3228" cy="473"/>
            </a:xfrm>
            <a:custGeom>
              <a:avLst/>
              <a:gdLst>
                <a:gd name="T0" fmla="*/ 3228 w 3228"/>
                <a:gd name="T1" fmla="*/ 473 h 473"/>
                <a:gd name="T2" fmla="*/ 2957 w 3228"/>
                <a:gd name="T3" fmla="*/ 473 h 473"/>
                <a:gd name="T4" fmla="*/ 2954 w 3228"/>
                <a:gd name="T5" fmla="*/ 470 h 473"/>
                <a:gd name="T6" fmla="*/ 2674 w 3228"/>
                <a:gd name="T7" fmla="*/ 155 h 473"/>
                <a:gd name="T8" fmla="*/ 2045 w 3228"/>
                <a:gd name="T9" fmla="*/ 155 h 473"/>
                <a:gd name="T10" fmla="*/ 2042 w 3228"/>
                <a:gd name="T11" fmla="*/ 155 h 473"/>
                <a:gd name="T12" fmla="*/ 1895 w 3228"/>
                <a:gd name="T13" fmla="*/ 3 h 473"/>
                <a:gd name="T14" fmla="*/ 779 w 3228"/>
                <a:gd name="T15" fmla="*/ 3 h 473"/>
                <a:gd name="T16" fmla="*/ 591 w 3228"/>
                <a:gd name="T17" fmla="*/ 195 h 473"/>
                <a:gd name="T18" fmla="*/ 0 w 3228"/>
                <a:gd name="T19" fmla="*/ 195 h 473"/>
                <a:gd name="T20" fmla="*/ 0 w 3228"/>
                <a:gd name="T21" fmla="*/ 190 h 473"/>
                <a:gd name="T22" fmla="*/ 591 w 3228"/>
                <a:gd name="T23" fmla="*/ 190 h 473"/>
                <a:gd name="T24" fmla="*/ 779 w 3228"/>
                <a:gd name="T25" fmla="*/ 0 h 473"/>
                <a:gd name="T26" fmla="*/ 1895 w 3228"/>
                <a:gd name="T27" fmla="*/ 0 h 473"/>
                <a:gd name="T28" fmla="*/ 1898 w 3228"/>
                <a:gd name="T29" fmla="*/ 0 h 473"/>
                <a:gd name="T30" fmla="*/ 2045 w 3228"/>
                <a:gd name="T31" fmla="*/ 152 h 473"/>
                <a:gd name="T32" fmla="*/ 2677 w 3228"/>
                <a:gd name="T33" fmla="*/ 152 h 473"/>
                <a:gd name="T34" fmla="*/ 2677 w 3228"/>
                <a:gd name="T35" fmla="*/ 152 h 473"/>
                <a:gd name="T36" fmla="*/ 2957 w 3228"/>
                <a:gd name="T37" fmla="*/ 468 h 473"/>
                <a:gd name="T38" fmla="*/ 3228 w 3228"/>
                <a:gd name="T39" fmla="*/ 468 h 473"/>
                <a:gd name="T40" fmla="*/ 3228 w 3228"/>
                <a:gd name="T41"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8" h="473">
                  <a:moveTo>
                    <a:pt x="3228" y="473"/>
                  </a:moveTo>
                  <a:lnTo>
                    <a:pt x="2957" y="473"/>
                  </a:lnTo>
                  <a:lnTo>
                    <a:pt x="2954" y="470"/>
                  </a:lnTo>
                  <a:lnTo>
                    <a:pt x="2674" y="155"/>
                  </a:lnTo>
                  <a:lnTo>
                    <a:pt x="2045" y="155"/>
                  </a:lnTo>
                  <a:lnTo>
                    <a:pt x="2042" y="155"/>
                  </a:lnTo>
                  <a:lnTo>
                    <a:pt x="1895" y="3"/>
                  </a:lnTo>
                  <a:lnTo>
                    <a:pt x="779" y="3"/>
                  </a:lnTo>
                  <a:lnTo>
                    <a:pt x="591" y="195"/>
                  </a:lnTo>
                  <a:lnTo>
                    <a:pt x="0" y="195"/>
                  </a:lnTo>
                  <a:lnTo>
                    <a:pt x="0" y="190"/>
                  </a:lnTo>
                  <a:lnTo>
                    <a:pt x="591" y="190"/>
                  </a:lnTo>
                  <a:lnTo>
                    <a:pt x="779" y="0"/>
                  </a:lnTo>
                  <a:lnTo>
                    <a:pt x="1895" y="0"/>
                  </a:lnTo>
                  <a:lnTo>
                    <a:pt x="1898" y="0"/>
                  </a:lnTo>
                  <a:lnTo>
                    <a:pt x="2045" y="152"/>
                  </a:lnTo>
                  <a:lnTo>
                    <a:pt x="2677" y="152"/>
                  </a:lnTo>
                  <a:lnTo>
                    <a:pt x="2677" y="152"/>
                  </a:lnTo>
                  <a:lnTo>
                    <a:pt x="2957" y="468"/>
                  </a:lnTo>
                  <a:lnTo>
                    <a:pt x="3228" y="468"/>
                  </a:lnTo>
                  <a:lnTo>
                    <a:pt x="3228"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0113">
              <a:extLst>
                <a:ext uri="{FF2B5EF4-FFF2-40B4-BE49-F238E27FC236}">
                  <a16:creationId xmlns:a16="http://schemas.microsoft.com/office/drawing/2014/main" id="{7F03C322-1A19-4B7D-ACAE-670A3FA74E68}"/>
                </a:ext>
              </a:extLst>
            </p:cNvPr>
            <p:cNvSpPr>
              <a:spLocks/>
            </p:cNvSpPr>
            <p:nvPr/>
          </p:nvSpPr>
          <p:spPr bwMode="auto">
            <a:xfrm>
              <a:off x="528" y="2517"/>
              <a:ext cx="3563" cy="340"/>
            </a:xfrm>
            <a:custGeom>
              <a:avLst/>
              <a:gdLst>
                <a:gd name="T0" fmla="*/ 2978 w 3563"/>
                <a:gd name="T1" fmla="*/ 340 h 340"/>
                <a:gd name="T2" fmla="*/ 2024 w 3563"/>
                <a:gd name="T3" fmla="*/ 340 h 340"/>
                <a:gd name="T4" fmla="*/ 2024 w 3563"/>
                <a:gd name="T5" fmla="*/ 340 h 340"/>
                <a:gd name="T6" fmla="*/ 1748 w 3563"/>
                <a:gd name="T7" fmla="*/ 45 h 340"/>
                <a:gd name="T8" fmla="*/ 1169 w 3563"/>
                <a:gd name="T9" fmla="*/ 45 h 340"/>
                <a:gd name="T10" fmla="*/ 905 w 3563"/>
                <a:gd name="T11" fmla="*/ 311 h 340"/>
                <a:gd name="T12" fmla="*/ 0 w 3563"/>
                <a:gd name="T13" fmla="*/ 311 h 340"/>
                <a:gd name="T14" fmla="*/ 0 w 3563"/>
                <a:gd name="T15" fmla="*/ 304 h 340"/>
                <a:gd name="T16" fmla="*/ 903 w 3563"/>
                <a:gd name="T17" fmla="*/ 304 h 340"/>
                <a:gd name="T18" fmla="*/ 1166 w 3563"/>
                <a:gd name="T19" fmla="*/ 38 h 340"/>
                <a:gd name="T20" fmla="*/ 1751 w 3563"/>
                <a:gd name="T21" fmla="*/ 38 h 340"/>
                <a:gd name="T22" fmla="*/ 1751 w 3563"/>
                <a:gd name="T23" fmla="*/ 41 h 340"/>
                <a:gd name="T24" fmla="*/ 2028 w 3563"/>
                <a:gd name="T25" fmla="*/ 332 h 340"/>
                <a:gd name="T26" fmla="*/ 2976 w 3563"/>
                <a:gd name="T27" fmla="*/ 332 h 340"/>
                <a:gd name="T28" fmla="*/ 3306 w 3563"/>
                <a:gd name="T29" fmla="*/ 0 h 340"/>
                <a:gd name="T30" fmla="*/ 3563 w 3563"/>
                <a:gd name="T31" fmla="*/ 0 h 340"/>
                <a:gd name="T32" fmla="*/ 3563 w 3563"/>
                <a:gd name="T33" fmla="*/ 7 h 340"/>
                <a:gd name="T34" fmla="*/ 3308 w 3563"/>
                <a:gd name="T35" fmla="*/ 7 h 340"/>
                <a:gd name="T36" fmla="*/ 2978 w 3563"/>
                <a:gd name="T3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63" h="340">
                  <a:moveTo>
                    <a:pt x="2978" y="340"/>
                  </a:moveTo>
                  <a:lnTo>
                    <a:pt x="2024" y="340"/>
                  </a:lnTo>
                  <a:lnTo>
                    <a:pt x="2024" y="340"/>
                  </a:lnTo>
                  <a:lnTo>
                    <a:pt x="1748" y="45"/>
                  </a:lnTo>
                  <a:lnTo>
                    <a:pt x="1169" y="45"/>
                  </a:lnTo>
                  <a:lnTo>
                    <a:pt x="905" y="311"/>
                  </a:lnTo>
                  <a:lnTo>
                    <a:pt x="0" y="311"/>
                  </a:lnTo>
                  <a:lnTo>
                    <a:pt x="0" y="304"/>
                  </a:lnTo>
                  <a:lnTo>
                    <a:pt x="903" y="304"/>
                  </a:lnTo>
                  <a:lnTo>
                    <a:pt x="1166" y="38"/>
                  </a:lnTo>
                  <a:lnTo>
                    <a:pt x="1751" y="38"/>
                  </a:lnTo>
                  <a:lnTo>
                    <a:pt x="1751" y="41"/>
                  </a:lnTo>
                  <a:lnTo>
                    <a:pt x="2028" y="332"/>
                  </a:lnTo>
                  <a:lnTo>
                    <a:pt x="2976" y="332"/>
                  </a:lnTo>
                  <a:lnTo>
                    <a:pt x="3306" y="0"/>
                  </a:lnTo>
                  <a:lnTo>
                    <a:pt x="3563" y="0"/>
                  </a:lnTo>
                  <a:lnTo>
                    <a:pt x="3563" y="7"/>
                  </a:lnTo>
                  <a:lnTo>
                    <a:pt x="3308" y="7"/>
                  </a:lnTo>
                  <a:lnTo>
                    <a:pt x="297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0114">
              <a:extLst>
                <a:ext uri="{FF2B5EF4-FFF2-40B4-BE49-F238E27FC236}">
                  <a16:creationId xmlns:a16="http://schemas.microsoft.com/office/drawing/2014/main" id="{538AE393-D98C-4151-BC5B-738F92258120}"/>
                </a:ext>
              </a:extLst>
            </p:cNvPr>
            <p:cNvSpPr>
              <a:spLocks/>
            </p:cNvSpPr>
            <p:nvPr/>
          </p:nvSpPr>
          <p:spPr bwMode="auto">
            <a:xfrm>
              <a:off x="1649" y="2714"/>
              <a:ext cx="2446" cy="494"/>
            </a:xfrm>
            <a:custGeom>
              <a:avLst/>
              <a:gdLst>
                <a:gd name="T0" fmla="*/ 204 w 2446"/>
                <a:gd name="T1" fmla="*/ 494 h 494"/>
                <a:gd name="T2" fmla="*/ 0 w 2446"/>
                <a:gd name="T3" fmla="*/ 494 h 494"/>
                <a:gd name="T4" fmla="*/ 0 w 2446"/>
                <a:gd name="T5" fmla="*/ 492 h 494"/>
                <a:gd name="T6" fmla="*/ 204 w 2446"/>
                <a:gd name="T7" fmla="*/ 492 h 494"/>
                <a:gd name="T8" fmla="*/ 385 w 2446"/>
                <a:gd name="T9" fmla="*/ 290 h 494"/>
                <a:gd name="T10" fmla="*/ 938 w 2446"/>
                <a:gd name="T11" fmla="*/ 290 h 494"/>
                <a:gd name="T12" fmla="*/ 1235 w 2446"/>
                <a:gd name="T13" fmla="*/ 0 h 494"/>
                <a:gd name="T14" fmla="*/ 2247 w 2446"/>
                <a:gd name="T15" fmla="*/ 0 h 494"/>
                <a:gd name="T16" fmla="*/ 2247 w 2446"/>
                <a:gd name="T17" fmla="*/ 0 h 494"/>
                <a:gd name="T18" fmla="*/ 2446 w 2446"/>
                <a:gd name="T19" fmla="*/ 178 h 494"/>
                <a:gd name="T20" fmla="*/ 2444 w 2446"/>
                <a:gd name="T21" fmla="*/ 181 h 494"/>
                <a:gd name="T22" fmla="*/ 2247 w 2446"/>
                <a:gd name="T23" fmla="*/ 3 h 494"/>
                <a:gd name="T24" fmla="*/ 1235 w 2446"/>
                <a:gd name="T25" fmla="*/ 3 h 494"/>
                <a:gd name="T26" fmla="*/ 938 w 2446"/>
                <a:gd name="T27" fmla="*/ 292 h 494"/>
                <a:gd name="T28" fmla="*/ 387 w 2446"/>
                <a:gd name="T29" fmla="*/ 292 h 494"/>
                <a:gd name="T30" fmla="*/ 204 w 2446"/>
                <a:gd name="T31"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6" h="494">
                  <a:moveTo>
                    <a:pt x="204" y="494"/>
                  </a:moveTo>
                  <a:lnTo>
                    <a:pt x="0" y="494"/>
                  </a:lnTo>
                  <a:lnTo>
                    <a:pt x="0" y="492"/>
                  </a:lnTo>
                  <a:lnTo>
                    <a:pt x="204" y="492"/>
                  </a:lnTo>
                  <a:lnTo>
                    <a:pt x="385" y="290"/>
                  </a:lnTo>
                  <a:lnTo>
                    <a:pt x="938" y="290"/>
                  </a:lnTo>
                  <a:lnTo>
                    <a:pt x="1235" y="0"/>
                  </a:lnTo>
                  <a:lnTo>
                    <a:pt x="2247" y="0"/>
                  </a:lnTo>
                  <a:lnTo>
                    <a:pt x="2247" y="0"/>
                  </a:lnTo>
                  <a:lnTo>
                    <a:pt x="2446" y="178"/>
                  </a:lnTo>
                  <a:lnTo>
                    <a:pt x="2444" y="181"/>
                  </a:lnTo>
                  <a:lnTo>
                    <a:pt x="2247" y="3"/>
                  </a:lnTo>
                  <a:lnTo>
                    <a:pt x="1235" y="3"/>
                  </a:lnTo>
                  <a:lnTo>
                    <a:pt x="938" y="292"/>
                  </a:lnTo>
                  <a:lnTo>
                    <a:pt x="387" y="292"/>
                  </a:lnTo>
                  <a:lnTo>
                    <a:pt x="204"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0115">
              <a:extLst>
                <a:ext uri="{FF2B5EF4-FFF2-40B4-BE49-F238E27FC236}">
                  <a16:creationId xmlns:a16="http://schemas.microsoft.com/office/drawing/2014/main" id="{914E51DC-F6DB-4DA9-9ED3-E4504D778DBE}"/>
                </a:ext>
              </a:extLst>
            </p:cNvPr>
            <p:cNvSpPr>
              <a:spLocks/>
            </p:cNvSpPr>
            <p:nvPr/>
          </p:nvSpPr>
          <p:spPr bwMode="auto">
            <a:xfrm>
              <a:off x="766" y="2351"/>
              <a:ext cx="3315" cy="717"/>
            </a:xfrm>
            <a:custGeom>
              <a:avLst/>
              <a:gdLst>
                <a:gd name="T0" fmla="*/ 938 w 3315"/>
                <a:gd name="T1" fmla="*/ 717 h 717"/>
                <a:gd name="T2" fmla="*/ 121 w 3315"/>
                <a:gd name="T3" fmla="*/ 717 h 717"/>
                <a:gd name="T4" fmla="*/ 0 w 3315"/>
                <a:gd name="T5" fmla="*/ 589 h 717"/>
                <a:gd name="T6" fmla="*/ 9 w 3315"/>
                <a:gd name="T7" fmla="*/ 582 h 717"/>
                <a:gd name="T8" fmla="*/ 126 w 3315"/>
                <a:gd name="T9" fmla="*/ 705 h 717"/>
                <a:gd name="T10" fmla="*/ 933 w 3315"/>
                <a:gd name="T11" fmla="*/ 705 h 717"/>
                <a:gd name="T12" fmla="*/ 1551 w 3315"/>
                <a:gd name="T13" fmla="*/ 97 h 717"/>
                <a:gd name="T14" fmla="*/ 1999 w 3315"/>
                <a:gd name="T15" fmla="*/ 97 h 717"/>
                <a:gd name="T16" fmla="*/ 2080 w 3315"/>
                <a:gd name="T17" fmla="*/ 0 h 717"/>
                <a:gd name="T18" fmla="*/ 2907 w 3315"/>
                <a:gd name="T19" fmla="*/ 0 h 717"/>
                <a:gd name="T20" fmla="*/ 2997 w 3315"/>
                <a:gd name="T21" fmla="*/ 66 h 717"/>
                <a:gd name="T22" fmla="*/ 3315 w 3315"/>
                <a:gd name="T23" fmla="*/ 66 h 717"/>
                <a:gd name="T24" fmla="*/ 3315 w 3315"/>
                <a:gd name="T25" fmla="*/ 81 h 717"/>
                <a:gd name="T26" fmla="*/ 2992 w 3315"/>
                <a:gd name="T27" fmla="*/ 81 h 717"/>
                <a:gd name="T28" fmla="*/ 2902 w 3315"/>
                <a:gd name="T29" fmla="*/ 14 h 717"/>
                <a:gd name="T30" fmla="*/ 2085 w 3315"/>
                <a:gd name="T31" fmla="*/ 14 h 717"/>
                <a:gd name="T32" fmla="*/ 2006 w 3315"/>
                <a:gd name="T33" fmla="*/ 109 h 717"/>
                <a:gd name="T34" fmla="*/ 1555 w 3315"/>
                <a:gd name="T35" fmla="*/ 109 h 717"/>
                <a:gd name="T36" fmla="*/ 938 w 3315"/>
                <a:gd name="T37"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15" h="717">
                  <a:moveTo>
                    <a:pt x="938" y="717"/>
                  </a:moveTo>
                  <a:lnTo>
                    <a:pt x="121" y="717"/>
                  </a:lnTo>
                  <a:lnTo>
                    <a:pt x="0" y="589"/>
                  </a:lnTo>
                  <a:lnTo>
                    <a:pt x="9" y="582"/>
                  </a:lnTo>
                  <a:lnTo>
                    <a:pt x="126" y="705"/>
                  </a:lnTo>
                  <a:lnTo>
                    <a:pt x="933" y="705"/>
                  </a:lnTo>
                  <a:lnTo>
                    <a:pt x="1551" y="97"/>
                  </a:lnTo>
                  <a:lnTo>
                    <a:pt x="1999" y="97"/>
                  </a:lnTo>
                  <a:lnTo>
                    <a:pt x="2080" y="0"/>
                  </a:lnTo>
                  <a:lnTo>
                    <a:pt x="2907" y="0"/>
                  </a:lnTo>
                  <a:lnTo>
                    <a:pt x="2997" y="66"/>
                  </a:lnTo>
                  <a:lnTo>
                    <a:pt x="3315" y="66"/>
                  </a:lnTo>
                  <a:lnTo>
                    <a:pt x="3315" y="81"/>
                  </a:lnTo>
                  <a:lnTo>
                    <a:pt x="2992" y="81"/>
                  </a:lnTo>
                  <a:lnTo>
                    <a:pt x="2902" y="14"/>
                  </a:lnTo>
                  <a:lnTo>
                    <a:pt x="2085" y="14"/>
                  </a:lnTo>
                  <a:lnTo>
                    <a:pt x="2006" y="109"/>
                  </a:lnTo>
                  <a:lnTo>
                    <a:pt x="1555" y="109"/>
                  </a:lnTo>
                  <a:lnTo>
                    <a:pt x="938"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0116">
              <a:extLst>
                <a:ext uri="{FF2B5EF4-FFF2-40B4-BE49-F238E27FC236}">
                  <a16:creationId xmlns:a16="http://schemas.microsoft.com/office/drawing/2014/main" id="{E3F65956-A530-4F14-B675-CB4610076C8A}"/>
                </a:ext>
              </a:extLst>
            </p:cNvPr>
            <p:cNvSpPr>
              <a:spLocks/>
            </p:cNvSpPr>
            <p:nvPr/>
          </p:nvSpPr>
          <p:spPr bwMode="auto">
            <a:xfrm>
              <a:off x="2799" y="2242"/>
              <a:ext cx="1282" cy="92"/>
            </a:xfrm>
            <a:custGeom>
              <a:avLst/>
              <a:gdLst>
                <a:gd name="T0" fmla="*/ 1282 w 1282"/>
                <a:gd name="T1" fmla="*/ 92 h 92"/>
                <a:gd name="T2" fmla="*/ 434 w 1282"/>
                <a:gd name="T3" fmla="*/ 92 h 92"/>
                <a:gd name="T4" fmla="*/ 434 w 1282"/>
                <a:gd name="T5" fmla="*/ 92 h 92"/>
                <a:gd name="T6" fmla="*/ 330 w 1282"/>
                <a:gd name="T7" fmla="*/ 7 h 92"/>
                <a:gd name="T8" fmla="*/ 0 w 1282"/>
                <a:gd name="T9" fmla="*/ 7 h 92"/>
                <a:gd name="T10" fmla="*/ 0 w 1282"/>
                <a:gd name="T11" fmla="*/ 0 h 92"/>
                <a:gd name="T12" fmla="*/ 332 w 1282"/>
                <a:gd name="T13" fmla="*/ 0 h 92"/>
                <a:gd name="T14" fmla="*/ 437 w 1282"/>
                <a:gd name="T15" fmla="*/ 85 h 92"/>
                <a:gd name="T16" fmla="*/ 1282 w 1282"/>
                <a:gd name="T17" fmla="*/ 85 h 92"/>
                <a:gd name="T18" fmla="*/ 1282 w 1282"/>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2" h="92">
                  <a:moveTo>
                    <a:pt x="1282" y="92"/>
                  </a:moveTo>
                  <a:lnTo>
                    <a:pt x="434" y="92"/>
                  </a:lnTo>
                  <a:lnTo>
                    <a:pt x="434" y="92"/>
                  </a:lnTo>
                  <a:lnTo>
                    <a:pt x="330" y="7"/>
                  </a:lnTo>
                  <a:lnTo>
                    <a:pt x="0" y="7"/>
                  </a:lnTo>
                  <a:lnTo>
                    <a:pt x="0" y="0"/>
                  </a:lnTo>
                  <a:lnTo>
                    <a:pt x="332" y="0"/>
                  </a:lnTo>
                  <a:lnTo>
                    <a:pt x="437" y="85"/>
                  </a:lnTo>
                  <a:lnTo>
                    <a:pt x="1282" y="85"/>
                  </a:lnTo>
                  <a:lnTo>
                    <a:pt x="128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0117">
              <a:extLst>
                <a:ext uri="{FF2B5EF4-FFF2-40B4-BE49-F238E27FC236}">
                  <a16:creationId xmlns:a16="http://schemas.microsoft.com/office/drawing/2014/main" id="{CE4427ED-0C1D-4BF6-858F-DEAA7C46A2BC}"/>
                </a:ext>
              </a:extLst>
            </p:cNvPr>
            <p:cNvSpPr>
              <a:spLocks/>
            </p:cNvSpPr>
            <p:nvPr/>
          </p:nvSpPr>
          <p:spPr bwMode="auto">
            <a:xfrm>
              <a:off x="1666" y="3032"/>
              <a:ext cx="1662" cy="902"/>
            </a:xfrm>
            <a:custGeom>
              <a:avLst/>
              <a:gdLst>
                <a:gd name="T0" fmla="*/ 228 w 1662"/>
                <a:gd name="T1" fmla="*/ 902 h 902"/>
                <a:gd name="T2" fmla="*/ 0 w 1662"/>
                <a:gd name="T3" fmla="*/ 902 h 902"/>
                <a:gd name="T4" fmla="*/ 0 w 1662"/>
                <a:gd name="T5" fmla="*/ 900 h 902"/>
                <a:gd name="T6" fmla="*/ 228 w 1662"/>
                <a:gd name="T7" fmla="*/ 900 h 902"/>
                <a:gd name="T8" fmla="*/ 883 w 1662"/>
                <a:gd name="T9" fmla="*/ 240 h 902"/>
                <a:gd name="T10" fmla="*/ 1218 w 1662"/>
                <a:gd name="T11" fmla="*/ 240 h 902"/>
                <a:gd name="T12" fmla="*/ 1439 w 1662"/>
                <a:gd name="T13" fmla="*/ 0 h 902"/>
                <a:gd name="T14" fmla="*/ 1662 w 1662"/>
                <a:gd name="T15" fmla="*/ 0 h 902"/>
                <a:gd name="T16" fmla="*/ 1662 w 1662"/>
                <a:gd name="T17" fmla="*/ 5 h 902"/>
                <a:gd name="T18" fmla="*/ 1441 w 1662"/>
                <a:gd name="T19" fmla="*/ 5 h 902"/>
                <a:gd name="T20" fmla="*/ 1218 w 1662"/>
                <a:gd name="T21" fmla="*/ 242 h 902"/>
                <a:gd name="T22" fmla="*/ 886 w 1662"/>
                <a:gd name="T23" fmla="*/ 242 h 902"/>
                <a:gd name="T24" fmla="*/ 228 w 1662"/>
                <a:gd name="T25"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2" h="902">
                  <a:moveTo>
                    <a:pt x="228" y="902"/>
                  </a:moveTo>
                  <a:lnTo>
                    <a:pt x="0" y="902"/>
                  </a:lnTo>
                  <a:lnTo>
                    <a:pt x="0" y="900"/>
                  </a:lnTo>
                  <a:lnTo>
                    <a:pt x="228" y="900"/>
                  </a:lnTo>
                  <a:lnTo>
                    <a:pt x="883" y="240"/>
                  </a:lnTo>
                  <a:lnTo>
                    <a:pt x="1218" y="240"/>
                  </a:lnTo>
                  <a:lnTo>
                    <a:pt x="1439" y="0"/>
                  </a:lnTo>
                  <a:lnTo>
                    <a:pt x="1662" y="0"/>
                  </a:lnTo>
                  <a:lnTo>
                    <a:pt x="1662" y="5"/>
                  </a:lnTo>
                  <a:lnTo>
                    <a:pt x="1441" y="5"/>
                  </a:lnTo>
                  <a:lnTo>
                    <a:pt x="1218" y="242"/>
                  </a:lnTo>
                  <a:lnTo>
                    <a:pt x="886" y="242"/>
                  </a:lnTo>
                  <a:lnTo>
                    <a:pt x="228"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0118">
              <a:extLst>
                <a:ext uri="{FF2B5EF4-FFF2-40B4-BE49-F238E27FC236}">
                  <a16:creationId xmlns:a16="http://schemas.microsoft.com/office/drawing/2014/main" id="{E119CF90-9AC4-4977-8D9E-227A293D5542}"/>
                </a:ext>
              </a:extLst>
            </p:cNvPr>
            <p:cNvSpPr>
              <a:spLocks/>
            </p:cNvSpPr>
            <p:nvPr/>
          </p:nvSpPr>
          <p:spPr bwMode="auto">
            <a:xfrm>
              <a:off x="1970" y="2372"/>
              <a:ext cx="1926" cy="558"/>
            </a:xfrm>
            <a:custGeom>
              <a:avLst/>
              <a:gdLst>
                <a:gd name="T0" fmla="*/ 1926 w 1926"/>
                <a:gd name="T1" fmla="*/ 558 h 558"/>
                <a:gd name="T2" fmla="*/ 1781 w 1926"/>
                <a:gd name="T3" fmla="*/ 558 h 558"/>
                <a:gd name="T4" fmla="*/ 1655 w 1926"/>
                <a:gd name="T5" fmla="*/ 432 h 558"/>
                <a:gd name="T6" fmla="*/ 964 w 1926"/>
                <a:gd name="T7" fmla="*/ 432 h 558"/>
                <a:gd name="T8" fmla="*/ 779 w 1926"/>
                <a:gd name="T9" fmla="*/ 231 h 558"/>
                <a:gd name="T10" fmla="*/ 394 w 1926"/>
                <a:gd name="T11" fmla="*/ 231 h 558"/>
                <a:gd name="T12" fmla="*/ 192 w 1926"/>
                <a:gd name="T13" fmla="*/ 26 h 558"/>
                <a:gd name="T14" fmla="*/ 0 w 1926"/>
                <a:gd name="T15" fmla="*/ 26 h 558"/>
                <a:gd name="T16" fmla="*/ 0 w 1926"/>
                <a:gd name="T17" fmla="*/ 0 h 558"/>
                <a:gd name="T18" fmla="*/ 204 w 1926"/>
                <a:gd name="T19" fmla="*/ 0 h 558"/>
                <a:gd name="T20" fmla="*/ 404 w 1926"/>
                <a:gd name="T21" fmla="*/ 205 h 558"/>
                <a:gd name="T22" fmla="*/ 791 w 1926"/>
                <a:gd name="T23" fmla="*/ 205 h 558"/>
                <a:gd name="T24" fmla="*/ 976 w 1926"/>
                <a:gd name="T25" fmla="*/ 406 h 558"/>
                <a:gd name="T26" fmla="*/ 1667 w 1926"/>
                <a:gd name="T27" fmla="*/ 406 h 558"/>
                <a:gd name="T28" fmla="*/ 1793 w 1926"/>
                <a:gd name="T29" fmla="*/ 532 h 558"/>
                <a:gd name="T30" fmla="*/ 1926 w 1926"/>
                <a:gd name="T31" fmla="*/ 532 h 558"/>
                <a:gd name="T32" fmla="*/ 1926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1926" y="558"/>
                  </a:moveTo>
                  <a:lnTo>
                    <a:pt x="1781" y="558"/>
                  </a:lnTo>
                  <a:lnTo>
                    <a:pt x="1655" y="432"/>
                  </a:lnTo>
                  <a:lnTo>
                    <a:pt x="964" y="432"/>
                  </a:lnTo>
                  <a:lnTo>
                    <a:pt x="779" y="231"/>
                  </a:lnTo>
                  <a:lnTo>
                    <a:pt x="394" y="231"/>
                  </a:lnTo>
                  <a:lnTo>
                    <a:pt x="192" y="26"/>
                  </a:lnTo>
                  <a:lnTo>
                    <a:pt x="0" y="26"/>
                  </a:lnTo>
                  <a:lnTo>
                    <a:pt x="0" y="0"/>
                  </a:lnTo>
                  <a:lnTo>
                    <a:pt x="204" y="0"/>
                  </a:lnTo>
                  <a:lnTo>
                    <a:pt x="404" y="205"/>
                  </a:lnTo>
                  <a:lnTo>
                    <a:pt x="791" y="205"/>
                  </a:lnTo>
                  <a:lnTo>
                    <a:pt x="976" y="406"/>
                  </a:lnTo>
                  <a:lnTo>
                    <a:pt x="1667" y="406"/>
                  </a:lnTo>
                  <a:lnTo>
                    <a:pt x="1793" y="532"/>
                  </a:lnTo>
                  <a:lnTo>
                    <a:pt x="1926" y="532"/>
                  </a:lnTo>
                  <a:lnTo>
                    <a:pt x="1926"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0119">
              <a:extLst>
                <a:ext uri="{FF2B5EF4-FFF2-40B4-BE49-F238E27FC236}">
                  <a16:creationId xmlns:a16="http://schemas.microsoft.com/office/drawing/2014/main" id="{DC3B897E-FC96-44CE-A2DB-5B25BF8DA1A8}"/>
                </a:ext>
              </a:extLst>
            </p:cNvPr>
            <p:cNvSpPr>
              <a:spLocks noChangeArrowheads="1"/>
            </p:cNvSpPr>
            <p:nvPr/>
          </p:nvSpPr>
          <p:spPr bwMode="auto">
            <a:xfrm>
              <a:off x="2656" y="425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0120">
              <a:extLst>
                <a:ext uri="{FF2B5EF4-FFF2-40B4-BE49-F238E27FC236}">
                  <a16:creationId xmlns:a16="http://schemas.microsoft.com/office/drawing/2014/main" id="{33466B9B-807E-4F79-A1B5-89EA984C4DC5}"/>
                </a:ext>
              </a:extLst>
            </p:cNvPr>
            <p:cNvSpPr>
              <a:spLocks noChangeArrowheads="1"/>
            </p:cNvSpPr>
            <p:nvPr/>
          </p:nvSpPr>
          <p:spPr bwMode="auto">
            <a:xfrm>
              <a:off x="2412" y="3899"/>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10121">
              <a:extLst>
                <a:ext uri="{FF2B5EF4-FFF2-40B4-BE49-F238E27FC236}">
                  <a16:creationId xmlns:a16="http://schemas.microsoft.com/office/drawing/2014/main" id="{374DACA9-55BD-4A5A-8982-580E9A1496E5}"/>
                </a:ext>
              </a:extLst>
            </p:cNvPr>
            <p:cNvSpPr>
              <a:spLocks noChangeArrowheads="1"/>
            </p:cNvSpPr>
            <p:nvPr/>
          </p:nvSpPr>
          <p:spPr bwMode="auto">
            <a:xfrm>
              <a:off x="1647" y="392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10122">
              <a:extLst>
                <a:ext uri="{FF2B5EF4-FFF2-40B4-BE49-F238E27FC236}">
                  <a16:creationId xmlns:a16="http://schemas.microsoft.com/office/drawing/2014/main" id="{650459D6-9247-4FBE-B98D-8D657C2A6C3A}"/>
                </a:ext>
              </a:extLst>
            </p:cNvPr>
            <p:cNvSpPr>
              <a:spLocks noChangeArrowheads="1"/>
            </p:cNvSpPr>
            <p:nvPr/>
          </p:nvSpPr>
          <p:spPr bwMode="auto">
            <a:xfrm>
              <a:off x="987" y="3395"/>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10123">
              <a:extLst>
                <a:ext uri="{FF2B5EF4-FFF2-40B4-BE49-F238E27FC236}">
                  <a16:creationId xmlns:a16="http://schemas.microsoft.com/office/drawing/2014/main" id="{1E8BE9D0-EFE8-4263-B98C-55ACEEAC24C0}"/>
                </a:ext>
              </a:extLst>
            </p:cNvPr>
            <p:cNvSpPr>
              <a:spLocks noChangeArrowheads="1"/>
            </p:cNvSpPr>
            <p:nvPr/>
          </p:nvSpPr>
          <p:spPr bwMode="auto">
            <a:xfrm>
              <a:off x="1630" y="4184"/>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0124">
              <a:extLst>
                <a:ext uri="{FF2B5EF4-FFF2-40B4-BE49-F238E27FC236}">
                  <a16:creationId xmlns:a16="http://schemas.microsoft.com/office/drawing/2014/main" id="{C66CEFA8-07EF-4E0C-9E53-7496918A705A}"/>
                </a:ext>
              </a:extLst>
            </p:cNvPr>
            <p:cNvSpPr>
              <a:spLocks noChangeArrowheads="1"/>
            </p:cNvSpPr>
            <p:nvPr/>
          </p:nvSpPr>
          <p:spPr bwMode="auto">
            <a:xfrm>
              <a:off x="1067" y="390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0125">
              <a:extLst>
                <a:ext uri="{FF2B5EF4-FFF2-40B4-BE49-F238E27FC236}">
                  <a16:creationId xmlns:a16="http://schemas.microsoft.com/office/drawing/2014/main" id="{6BDADDCD-5BE0-47FD-875F-74259F1EC938}"/>
                </a:ext>
              </a:extLst>
            </p:cNvPr>
            <p:cNvSpPr>
              <a:spLocks noChangeArrowheads="1"/>
            </p:cNvSpPr>
            <p:nvPr/>
          </p:nvSpPr>
          <p:spPr bwMode="auto">
            <a:xfrm>
              <a:off x="889" y="311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0126">
              <a:extLst>
                <a:ext uri="{FF2B5EF4-FFF2-40B4-BE49-F238E27FC236}">
                  <a16:creationId xmlns:a16="http://schemas.microsoft.com/office/drawing/2014/main" id="{C34BE079-8118-4E05-8FDE-5635AE26A74D}"/>
                </a:ext>
              </a:extLst>
            </p:cNvPr>
            <p:cNvSpPr>
              <a:spLocks noChangeArrowheads="1"/>
            </p:cNvSpPr>
            <p:nvPr/>
          </p:nvSpPr>
          <p:spPr bwMode="auto">
            <a:xfrm>
              <a:off x="763" y="2652"/>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0127">
              <a:extLst>
                <a:ext uri="{FF2B5EF4-FFF2-40B4-BE49-F238E27FC236}">
                  <a16:creationId xmlns:a16="http://schemas.microsoft.com/office/drawing/2014/main" id="{2698B15B-7C86-47B7-BE53-6BF0C850023F}"/>
                </a:ext>
              </a:extLst>
            </p:cNvPr>
            <p:cNvSpPr>
              <a:spLocks noChangeArrowheads="1"/>
            </p:cNvSpPr>
            <p:nvPr/>
          </p:nvSpPr>
          <p:spPr bwMode="auto">
            <a:xfrm>
              <a:off x="1929" y="236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0128">
              <a:extLst>
                <a:ext uri="{FF2B5EF4-FFF2-40B4-BE49-F238E27FC236}">
                  <a16:creationId xmlns:a16="http://schemas.microsoft.com/office/drawing/2014/main" id="{B6CDD8F4-E144-4BB5-9E39-9E56829BE18D}"/>
                </a:ext>
              </a:extLst>
            </p:cNvPr>
            <p:cNvSpPr>
              <a:spLocks noChangeArrowheads="1"/>
            </p:cNvSpPr>
            <p:nvPr/>
          </p:nvSpPr>
          <p:spPr bwMode="auto">
            <a:xfrm>
              <a:off x="1457" y="2909"/>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0129">
              <a:extLst>
                <a:ext uri="{FF2B5EF4-FFF2-40B4-BE49-F238E27FC236}">
                  <a16:creationId xmlns:a16="http://schemas.microsoft.com/office/drawing/2014/main" id="{98AB928C-91F2-4D02-9018-AB005604AA86}"/>
                </a:ext>
              </a:extLst>
            </p:cNvPr>
            <p:cNvSpPr>
              <a:spLocks noChangeArrowheads="1"/>
            </p:cNvSpPr>
            <p:nvPr/>
          </p:nvSpPr>
          <p:spPr bwMode="auto">
            <a:xfrm>
              <a:off x="505" y="2809"/>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0130">
              <a:extLst>
                <a:ext uri="{FF2B5EF4-FFF2-40B4-BE49-F238E27FC236}">
                  <a16:creationId xmlns:a16="http://schemas.microsoft.com/office/drawing/2014/main" id="{AABAAB80-7F16-4042-AE3B-66816B38987F}"/>
                </a:ext>
              </a:extLst>
            </p:cNvPr>
            <p:cNvSpPr>
              <a:spLocks noChangeArrowheads="1"/>
            </p:cNvSpPr>
            <p:nvPr/>
          </p:nvSpPr>
          <p:spPr bwMode="auto">
            <a:xfrm>
              <a:off x="626" y="2330"/>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0131">
              <a:extLst>
                <a:ext uri="{FF2B5EF4-FFF2-40B4-BE49-F238E27FC236}">
                  <a16:creationId xmlns:a16="http://schemas.microsoft.com/office/drawing/2014/main" id="{B7F3A9BC-7774-4566-9956-775372536A71}"/>
                </a:ext>
              </a:extLst>
            </p:cNvPr>
            <p:cNvSpPr>
              <a:spLocks noChangeArrowheads="1"/>
            </p:cNvSpPr>
            <p:nvPr/>
          </p:nvSpPr>
          <p:spPr bwMode="auto">
            <a:xfrm>
              <a:off x="752" y="291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0132">
              <a:extLst>
                <a:ext uri="{FF2B5EF4-FFF2-40B4-BE49-F238E27FC236}">
                  <a16:creationId xmlns:a16="http://schemas.microsoft.com/office/drawing/2014/main" id="{EE818C38-7A21-4F4C-87A9-D14D4417F00E}"/>
                </a:ext>
              </a:extLst>
            </p:cNvPr>
            <p:cNvSpPr>
              <a:spLocks noChangeArrowheads="1"/>
            </p:cNvSpPr>
            <p:nvPr/>
          </p:nvSpPr>
          <p:spPr bwMode="auto">
            <a:xfrm>
              <a:off x="839" y="250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0133">
              <a:extLst>
                <a:ext uri="{FF2B5EF4-FFF2-40B4-BE49-F238E27FC236}">
                  <a16:creationId xmlns:a16="http://schemas.microsoft.com/office/drawing/2014/main" id="{EA75C593-C16A-46BB-B8D6-8CACC9D4FEB3}"/>
                </a:ext>
              </a:extLst>
            </p:cNvPr>
            <p:cNvSpPr>
              <a:spLocks noChangeArrowheads="1"/>
            </p:cNvSpPr>
            <p:nvPr/>
          </p:nvSpPr>
          <p:spPr bwMode="auto">
            <a:xfrm>
              <a:off x="1625" y="319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0134">
              <a:extLst>
                <a:ext uri="{FF2B5EF4-FFF2-40B4-BE49-F238E27FC236}">
                  <a16:creationId xmlns:a16="http://schemas.microsoft.com/office/drawing/2014/main" id="{D2052E0D-C40A-4694-9BEB-CBB0D08FB7B0}"/>
                </a:ext>
              </a:extLst>
            </p:cNvPr>
            <p:cNvSpPr>
              <a:spLocks noChangeArrowheads="1"/>
            </p:cNvSpPr>
            <p:nvPr/>
          </p:nvSpPr>
          <p:spPr bwMode="auto">
            <a:xfrm>
              <a:off x="2483" y="351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10135">
              <a:extLst>
                <a:ext uri="{FF2B5EF4-FFF2-40B4-BE49-F238E27FC236}">
                  <a16:creationId xmlns:a16="http://schemas.microsoft.com/office/drawing/2014/main" id="{F6A71AC6-8AE8-442D-8669-F55BFB743489}"/>
                </a:ext>
              </a:extLst>
            </p:cNvPr>
            <p:cNvSpPr>
              <a:spLocks noChangeArrowheads="1"/>
            </p:cNvSpPr>
            <p:nvPr/>
          </p:nvSpPr>
          <p:spPr bwMode="auto">
            <a:xfrm>
              <a:off x="3326" y="30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10136">
              <a:extLst>
                <a:ext uri="{FF2B5EF4-FFF2-40B4-BE49-F238E27FC236}">
                  <a16:creationId xmlns:a16="http://schemas.microsoft.com/office/drawing/2014/main" id="{0B169F5A-7E50-49EE-A661-3DA429CB236C}"/>
                </a:ext>
              </a:extLst>
            </p:cNvPr>
            <p:cNvSpPr>
              <a:spLocks noChangeArrowheads="1"/>
            </p:cNvSpPr>
            <p:nvPr/>
          </p:nvSpPr>
          <p:spPr bwMode="auto">
            <a:xfrm>
              <a:off x="3891" y="2902"/>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10137">
              <a:extLst>
                <a:ext uri="{FF2B5EF4-FFF2-40B4-BE49-F238E27FC236}">
                  <a16:creationId xmlns:a16="http://schemas.microsoft.com/office/drawing/2014/main" id="{020C1A01-1A9E-47FC-BD6E-AD5DA038D631}"/>
                </a:ext>
              </a:extLst>
            </p:cNvPr>
            <p:cNvSpPr>
              <a:spLocks noChangeArrowheads="1"/>
            </p:cNvSpPr>
            <p:nvPr/>
          </p:nvSpPr>
          <p:spPr bwMode="auto">
            <a:xfrm>
              <a:off x="2818" y="28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0138">
              <a:extLst>
                <a:ext uri="{FF2B5EF4-FFF2-40B4-BE49-F238E27FC236}">
                  <a16:creationId xmlns:a16="http://schemas.microsoft.com/office/drawing/2014/main" id="{22793585-5013-4248-B9BE-50B73D98C00A}"/>
                </a:ext>
              </a:extLst>
            </p:cNvPr>
            <p:cNvSpPr>
              <a:spLocks noChangeArrowheads="1"/>
            </p:cNvSpPr>
            <p:nvPr/>
          </p:nvSpPr>
          <p:spPr bwMode="auto">
            <a:xfrm>
              <a:off x="2775" y="2232"/>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10139">
              <a:extLst>
                <a:ext uri="{FF2B5EF4-FFF2-40B4-BE49-F238E27FC236}">
                  <a16:creationId xmlns:a16="http://schemas.microsoft.com/office/drawing/2014/main" id="{50185718-EF04-4315-87F4-B172D3486E87}"/>
                </a:ext>
              </a:extLst>
            </p:cNvPr>
            <p:cNvSpPr>
              <a:spLocks noChangeArrowheads="1"/>
            </p:cNvSpPr>
            <p:nvPr/>
          </p:nvSpPr>
          <p:spPr bwMode="auto">
            <a:xfrm>
              <a:off x="3190" y="3951"/>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8" name="Group 10059">
            <a:extLst>
              <a:ext uri="{FF2B5EF4-FFF2-40B4-BE49-F238E27FC236}">
                <a16:creationId xmlns:a16="http://schemas.microsoft.com/office/drawing/2014/main" id="{1FBEAF42-5C10-4A07-9539-A658CE95A7AE}"/>
              </a:ext>
            </a:extLst>
          </p:cNvPr>
          <p:cNvGrpSpPr>
            <a:grpSpLocks noChangeAspect="1"/>
          </p:cNvGrpSpPr>
          <p:nvPr/>
        </p:nvGrpSpPr>
        <p:grpSpPr bwMode="auto">
          <a:xfrm rot="10800000">
            <a:off x="-1620042" y="167480"/>
            <a:ext cx="6529387" cy="7196137"/>
            <a:chOff x="1" y="-1"/>
            <a:chExt cx="4113" cy="4533"/>
          </a:xfrm>
          <a:solidFill>
            <a:srgbClr val="00B0F0">
              <a:alpha val="63137"/>
            </a:srgbClr>
          </a:solidFill>
        </p:grpSpPr>
        <p:sp>
          <p:nvSpPr>
            <p:cNvPr id="179" name="Freeform 10060">
              <a:extLst>
                <a:ext uri="{FF2B5EF4-FFF2-40B4-BE49-F238E27FC236}">
                  <a16:creationId xmlns:a16="http://schemas.microsoft.com/office/drawing/2014/main" id="{644F818A-57B1-47AD-99B1-4DC2C7EC31CD}"/>
                </a:ext>
              </a:extLst>
            </p:cNvPr>
            <p:cNvSpPr>
              <a:spLocks/>
            </p:cNvSpPr>
            <p:nvPr/>
          </p:nvSpPr>
          <p:spPr bwMode="auto">
            <a:xfrm>
              <a:off x="2680" y="-1"/>
              <a:ext cx="1434" cy="270"/>
            </a:xfrm>
            <a:custGeom>
              <a:avLst/>
              <a:gdLst>
                <a:gd name="T0" fmla="*/ 218 w 1434"/>
                <a:gd name="T1" fmla="*/ 270 h 270"/>
                <a:gd name="T2" fmla="*/ 0 w 1434"/>
                <a:gd name="T3" fmla="*/ 270 h 270"/>
                <a:gd name="T4" fmla="*/ 0 w 1434"/>
                <a:gd name="T5" fmla="*/ 256 h 270"/>
                <a:gd name="T6" fmla="*/ 211 w 1434"/>
                <a:gd name="T7" fmla="*/ 256 h 270"/>
                <a:gd name="T8" fmla="*/ 373 w 1434"/>
                <a:gd name="T9" fmla="*/ 71 h 270"/>
                <a:gd name="T10" fmla="*/ 769 w 1434"/>
                <a:gd name="T11" fmla="*/ 71 h 270"/>
                <a:gd name="T12" fmla="*/ 855 w 1434"/>
                <a:gd name="T13" fmla="*/ 0 h 270"/>
                <a:gd name="T14" fmla="*/ 1183 w 1434"/>
                <a:gd name="T15" fmla="*/ 0 h 270"/>
                <a:gd name="T16" fmla="*/ 1183 w 1434"/>
                <a:gd name="T17" fmla="*/ 0 h 270"/>
                <a:gd name="T18" fmla="*/ 1434 w 1434"/>
                <a:gd name="T19" fmla="*/ 223 h 270"/>
                <a:gd name="T20" fmla="*/ 1427 w 1434"/>
                <a:gd name="T21" fmla="*/ 232 h 270"/>
                <a:gd name="T22" fmla="*/ 1175 w 1434"/>
                <a:gd name="T23" fmla="*/ 12 h 270"/>
                <a:gd name="T24" fmla="*/ 860 w 1434"/>
                <a:gd name="T25" fmla="*/ 12 h 270"/>
                <a:gd name="T26" fmla="*/ 774 w 1434"/>
                <a:gd name="T27" fmla="*/ 85 h 270"/>
                <a:gd name="T28" fmla="*/ 380 w 1434"/>
                <a:gd name="T29" fmla="*/ 85 h 270"/>
                <a:gd name="T30" fmla="*/ 218 w 1434"/>
                <a:gd name="T31"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4" h="270">
                  <a:moveTo>
                    <a:pt x="218" y="270"/>
                  </a:moveTo>
                  <a:lnTo>
                    <a:pt x="0" y="270"/>
                  </a:lnTo>
                  <a:lnTo>
                    <a:pt x="0" y="256"/>
                  </a:lnTo>
                  <a:lnTo>
                    <a:pt x="211" y="256"/>
                  </a:lnTo>
                  <a:lnTo>
                    <a:pt x="373" y="71"/>
                  </a:lnTo>
                  <a:lnTo>
                    <a:pt x="769" y="71"/>
                  </a:lnTo>
                  <a:lnTo>
                    <a:pt x="855" y="0"/>
                  </a:lnTo>
                  <a:lnTo>
                    <a:pt x="1183" y="0"/>
                  </a:lnTo>
                  <a:lnTo>
                    <a:pt x="1183" y="0"/>
                  </a:lnTo>
                  <a:lnTo>
                    <a:pt x="1434" y="223"/>
                  </a:lnTo>
                  <a:lnTo>
                    <a:pt x="1427" y="232"/>
                  </a:lnTo>
                  <a:lnTo>
                    <a:pt x="1175" y="12"/>
                  </a:lnTo>
                  <a:lnTo>
                    <a:pt x="860" y="12"/>
                  </a:lnTo>
                  <a:lnTo>
                    <a:pt x="774" y="85"/>
                  </a:lnTo>
                  <a:lnTo>
                    <a:pt x="380" y="85"/>
                  </a:lnTo>
                  <a:lnTo>
                    <a:pt x="218"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0061">
              <a:extLst>
                <a:ext uri="{FF2B5EF4-FFF2-40B4-BE49-F238E27FC236}">
                  <a16:creationId xmlns:a16="http://schemas.microsoft.com/office/drawing/2014/main" id="{D5C5BE6B-D0D6-44F7-AA41-0D9FCDFDF87A}"/>
                </a:ext>
              </a:extLst>
            </p:cNvPr>
            <p:cNvSpPr>
              <a:spLocks/>
            </p:cNvSpPr>
            <p:nvPr/>
          </p:nvSpPr>
          <p:spPr bwMode="auto">
            <a:xfrm>
              <a:off x="1093" y="127"/>
              <a:ext cx="2981" cy="567"/>
            </a:xfrm>
            <a:custGeom>
              <a:avLst/>
              <a:gdLst>
                <a:gd name="T0" fmla="*/ 443 w 1255"/>
                <a:gd name="T1" fmla="*/ 239 h 239"/>
                <a:gd name="T2" fmla="*/ 207 w 1255"/>
                <a:gd name="T3" fmla="*/ 239 h 239"/>
                <a:gd name="T4" fmla="*/ 207 w 1255"/>
                <a:gd name="T5" fmla="*/ 239 h 239"/>
                <a:gd name="T6" fmla="*/ 170 w 1255"/>
                <a:gd name="T7" fmla="*/ 204 h 239"/>
                <a:gd name="T8" fmla="*/ 0 w 1255"/>
                <a:gd name="T9" fmla="*/ 204 h 239"/>
                <a:gd name="T10" fmla="*/ 0 w 1255"/>
                <a:gd name="T11" fmla="*/ 203 h 239"/>
                <a:gd name="T12" fmla="*/ 171 w 1255"/>
                <a:gd name="T13" fmla="*/ 203 h 239"/>
                <a:gd name="T14" fmla="*/ 171 w 1255"/>
                <a:gd name="T15" fmla="*/ 203 h 239"/>
                <a:gd name="T16" fmla="*/ 208 w 1255"/>
                <a:gd name="T17" fmla="*/ 238 h 239"/>
                <a:gd name="T18" fmla="*/ 442 w 1255"/>
                <a:gd name="T19" fmla="*/ 238 h 239"/>
                <a:gd name="T20" fmla="*/ 584 w 1255"/>
                <a:gd name="T21" fmla="*/ 95 h 239"/>
                <a:gd name="T22" fmla="*/ 805 w 1255"/>
                <a:gd name="T23" fmla="*/ 95 h 239"/>
                <a:gd name="T24" fmla="*/ 896 w 1255"/>
                <a:gd name="T25" fmla="*/ 1 h 239"/>
                <a:gd name="T26" fmla="*/ 896 w 1255"/>
                <a:gd name="T27" fmla="*/ 1 h 239"/>
                <a:gd name="T28" fmla="*/ 896 w 1255"/>
                <a:gd name="T29" fmla="*/ 1 h 239"/>
                <a:gd name="T30" fmla="*/ 896 w 1255"/>
                <a:gd name="T31" fmla="*/ 1 h 239"/>
                <a:gd name="T32" fmla="*/ 896 w 1255"/>
                <a:gd name="T33" fmla="*/ 0 h 239"/>
                <a:gd name="T34" fmla="*/ 1160 w 1255"/>
                <a:gd name="T35" fmla="*/ 0 h 239"/>
                <a:gd name="T36" fmla="*/ 1160 w 1255"/>
                <a:gd name="T37" fmla="*/ 0 h 239"/>
                <a:gd name="T38" fmla="*/ 1206 w 1255"/>
                <a:gd name="T39" fmla="*/ 48 h 239"/>
                <a:gd name="T40" fmla="*/ 1255 w 1255"/>
                <a:gd name="T41" fmla="*/ 48 h 239"/>
                <a:gd name="T42" fmla="*/ 1255 w 1255"/>
                <a:gd name="T43" fmla="*/ 49 h 239"/>
                <a:gd name="T44" fmla="*/ 1206 w 1255"/>
                <a:gd name="T45" fmla="*/ 49 h 239"/>
                <a:gd name="T46" fmla="*/ 1206 w 1255"/>
                <a:gd name="T47" fmla="*/ 49 h 239"/>
                <a:gd name="T48" fmla="*/ 1159 w 1255"/>
                <a:gd name="T49" fmla="*/ 1 h 239"/>
                <a:gd name="T50" fmla="*/ 897 w 1255"/>
                <a:gd name="T51" fmla="*/ 1 h 239"/>
                <a:gd name="T52" fmla="*/ 851 w 1255"/>
                <a:gd name="T53" fmla="*/ 50 h 239"/>
                <a:gd name="T54" fmla="*/ 805 w 1255"/>
                <a:gd name="T55" fmla="*/ 96 h 239"/>
                <a:gd name="T56" fmla="*/ 805 w 1255"/>
                <a:gd name="T57" fmla="*/ 97 h 239"/>
                <a:gd name="T58" fmla="*/ 584 w 1255"/>
                <a:gd name="T59" fmla="*/ 97 h 239"/>
                <a:gd name="T60" fmla="*/ 443 w 1255"/>
                <a:gd name="T6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5" h="239">
                  <a:moveTo>
                    <a:pt x="443" y="239"/>
                  </a:moveTo>
                  <a:cubicBezTo>
                    <a:pt x="207" y="239"/>
                    <a:pt x="207" y="239"/>
                    <a:pt x="207" y="239"/>
                  </a:cubicBezTo>
                  <a:cubicBezTo>
                    <a:pt x="207" y="239"/>
                    <a:pt x="207" y="239"/>
                    <a:pt x="207" y="239"/>
                  </a:cubicBezTo>
                  <a:cubicBezTo>
                    <a:pt x="170" y="204"/>
                    <a:pt x="170" y="204"/>
                    <a:pt x="170" y="204"/>
                  </a:cubicBezTo>
                  <a:cubicBezTo>
                    <a:pt x="0" y="204"/>
                    <a:pt x="0" y="204"/>
                    <a:pt x="0" y="204"/>
                  </a:cubicBezTo>
                  <a:cubicBezTo>
                    <a:pt x="0" y="203"/>
                    <a:pt x="0" y="203"/>
                    <a:pt x="0" y="203"/>
                  </a:cubicBezTo>
                  <a:cubicBezTo>
                    <a:pt x="171" y="203"/>
                    <a:pt x="171" y="203"/>
                    <a:pt x="171" y="203"/>
                  </a:cubicBezTo>
                  <a:cubicBezTo>
                    <a:pt x="171" y="203"/>
                    <a:pt x="171" y="203"/>
                    <a:pt x="171" y="203"/>
                  </a:cubicBezTo>
                  <a:cubicBezTo>
                    <a:pt x="208" y="238"/>
                    <a:pt x="208" y="238"/>
                    <a:pt x="208" y="238"/>
                  </a:cubicBezTo>
                  <a:cubicBezTo>
                    <a:pt x="442" y="238"/>
                    <a:pt x="442" y="238"/>
                    <a:pt x="442" y="238"/>
                  </a:cubicBezTo>
                  <a:cubicBezTo>
                    <a:pt x="584" y="95"/>
                    <a:pt x="584" y="95"/>
                    <a:pt x="584" y="95"/>
                  </a:cubicBezTo>
                  <a:cubicBezTo>
                    <a:pt x="805" y="95"/>
                    <a:pt x="805" y="95"/>
                    <a:pt x="805" y="95"/>
                  </a:cubicBezTo>
                  <a:cubicBezTo>
                    <a:pt x="841" y="59"/>
                    <a:pt x="895" y="4"/>
                    <a:pt x="896" y="1"/>
                  </a:cubicBezTo>
                  <a:cubicBezTo>
                    <a:pt x="896" y="1"/>
                    <a:pt x="896" y="1"/>
                    <a:pt x="896" y="1"/>
                  </a:cubicBezTo>
                  <a:cubicBezTo>
                    <a:pt x="896" y="1"/>
                    <a:pt x="896" y="1"/>
                    <a:pt x="896" y="1"/>
                  </a:cubicBezTo>
                  <a:cubicBezTo>
                    <a:pt x="896" y="1"/>
                    <a:pt x="896" y="1"/>
                    <a:pt x="896" y="1"/>
                  </a:cubicBezTo>
                  <a:cubicBezTo>
                    <a:pt x="896" y="0"/>
                    <a:pt x="896" y="0"/>
                    <a:pt x="896" y="0"/>
                  </a:cubicBezTo>
                  <a:cubicBezTo>
                    <a:pt x="1160" y="0"/>
                    <a:pt x="1160" y="0"/>
                    <a:pt x="1160" y="0"/>
                  </a:cubicBezTo>
                  <a:cubicBezTo>
                    <a:pt x="1160" y="0"/>
                    <a:pt x="1160" y="0"/>
                    <a:pt x="1160" y="0"/>
                  </a:cubicBezTo>
                  <a:cubicBezTo>
                    <a:pt x="1206" y="48"/>
                    <a:pt x="1206" y="48"/>
                    <a:pt x="1206" y="48"/>
                  </a:cubicBezTo>
                  <a:cubicBezTo>
                    <a:pt x="1255" y="48"/>
                    <a:pt x="1255" y="48"/>
                    <a:pt x="1255" y="48"/>
                  </a:cubicBezTo>
                  <a:cubicBezTo>
                    <a:pt x="1255" y="49"/>
                    <a:pt x="1255" y="49"/>
                    <a:pt x="1255" y="49"/>
                  </a:cubicBezTo>
                  <a:cubicBezTo>
                    <a:pt x="1206" y="49"/>
                    <a:pt x="1206" y="49"/>
                    <a:pt x="1206" y="49"/>
                  </a:cubicBezTo>
                  <a:cubicBezTo>
                    <a:pt x="1206" y="49"/>
                    <a:pt x="1206" y="49"/>
                    <a:pt x="1206" y="49"/>
                  </a:cubicBezTo>
                  <a:cubicBezTo>
                    <a:pt x="1159" y="1"/>
                    <a:pt x="1159" y="1"/>
                    <a:pt x="1159" y="1"/>
                  </a:cubicBezTo>
                  <a:cubicBezTo>
                    <a:pt x="897" y="1"/>
                    <a:pt x="897" y="1"/>
                    <a:pt x="897" y="1"/>
                  </a:cubicBezTo>
                  <a:cubicBezTo>
                    <a:pt x="896" y="4"/>
                    <a:pt x="888" y="12"/>
                    <a:pt x="851" y="50"/>
                  </a:cubicBezTo>
                  <a:cubicBezTo>
                    <a:pt x="829" y="73"/>
                    <a:pt x="806" y="96"/>
                    <a:pt x="805" y="96"/>
                  </a:cubicBezTo>
                  <a:cubicBezTo>
                    <a:pt x="805" y="97"/>
                    <a:pt x="805" y="97"/>
                    <a:pt x="805" y="97"/>
                  </a:cubicBezTo>
                  <a:cubicBezTo>
                    <a:pt x="584" y="97"/>
                    <a:pt x="584" y="97"/>
                    <a:pt x="584" y="97"/>
                  </a:cubicBezTo>
                  <a:lnTo>
                    <a:pt x="44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0062">
              <a:extLst>
                <a:ext uri="{FF2B5EF4-FFF2-40B4-BE49-F238E27FC236}">
                  <a16:creationId xmlns:a16="http://schemas.microsoft.com/office/drawing/2014/main" id="{1AD494FC-4C50-4B7A-82CB-E72F47F98C10}"/>
                </a:ext>
              </a:extLst>
            </p:cNvPr>
            <p:cNvSpPr>
              <a:spLocks/>
            </p:cNvSpPr>
            <p:nvPr/>
          </p:nvSpPr>
          <p:spPr bwMode="auto">
            <a:xfrm>
              <a:off x="3205" y="378"/>
              <a:ext cx="859" cy="183"/>
            </a:xfrm>
            <a:custGeom>
              <a:avLst/>
              <a:gdLst>
                <a:gd name="T0" fmla="*/ 4 w 859"/>
                <a:gd name="T1" fmla="*/ 183 h 183"/>
                <a:gd name="T2" fmla="*/ 0 w 859"/>
                <a:gd name="T3" fmla="*/ 181 h 183"/>
                <a:gd name="T4" fmla="*/ 168 w 859"/>
                <a:gd name="T5" fmla="*/ 0 h 183"/>
                <a:gd name="T6" fmla="*/ 859 w 859"/>
                <a:gd name="T7" fmla="*/ 0 h 183"/>
                <a:gd name="T8" fmla="*/ 859 w 859"/>
                <a:gd name="T9" fmla="*/ 5 h 183"/>
                <a:gd name="T10" fmla="*/ 173 w 859"/>
                <a:gd name="T11" fmla="*/ 5 h 183"/>
                <a:gd name="T12" fmla="*/ 4 w 859"/>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859" h="183">
                  <a:moveTo>
                    <a:pt x="4" y="183"/>
                  </a:moveTo>
                  <a:lnTo>
                    <a:pt x="0" y="181"/>
                  </a:lnTo>
                  <a:lnTo>
                    <a:pt x="168" y="0"/>
                  </a:lnTo>
                  <a:lnTo>
                    <a:pt x="859" y="0"/>
                  </a:lnTo>
                  <a:lnTo>
                    <a:pt x="859" y="5"/>
                  </a:lnTo>
                  <a:lnTo>
                    <a:pt x="173" y="5"/>
                  </a:lnTo>
                  <a:lnTo>
                    <a:pt x="4"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063">
              <a:extLst>
                <a:ext uri="{FF2B5EF4-FFF2-40B4-BE49-F238E27FC236}">
                  <a16:creationId xmlns:a16="http://schemas.microsoft.com/office/drawing/2014/main" id="{DAA307B7-557E-4E15-840D-4EB6F6FC22BD}"/>
                </a:ext>
              </a:extLst>
            </p:cNvPr>
            <p:cNvSpPr>
              <a:spLocks/>
            </p:cNvSpPr>
            <p:nvPr/>
          </p:nvSpPr>
          <p:spPr bwMode="auto">
            <a:xfrm>
              <a:off x="1652" y="267"/>
              <a:ext cx="2415" cy="259"/>
            </a:xfrm>
            <a:custGeom>
              <a:avLst/>
              <a:gdLst>
                <a:gd name="T0" fmla="*/ 2415 w 2415"/>
                <a:gd name="T1" fmla="*/ 259 h 259"/>
                <a:gd name="T2" fmla="*/ 2044 w 2415"/>
                <a:gd name="T3" fmla="*/ 259 h 259"/>
                <a:gd name="T4" fmla="*/ 1785 w 2415"/>
                <a:gd name="T5" fmla="*/ 14 h 259"/>
                <a:gd name="T6" fmla="*/ 1538 w 2415"/>
                <a:gd name="T7" fmla="*/ 14 h 259"/>
                <a:gd name="T8" fmla="*/ 1301 w 2415"/>
                <a:gd name="T9" fmla="*/ 254 h 259"/>
                <a:gd name="T10" fmla="*/ 444 w 2415"/>
                <a:gd name="T11" fmla="*/ 254 h 259"/>
                <a:gd name="T12" fmla="*/ 273 w 2415"/>
                <a:gd name="T13" fmla="*/ 73 h 259"/>
                <a:gd name="T14" fmla="*/ 0 w 2415"/>
                <a:gd name="T15" fmla="*/ 73 h 259"/>
                <a:gd name="T16" fmla="*/ 0 w 2415"/>
                <a:gd name="T17" fmla="*/ 62 h 259"/>
                <a:gd name="T18" fmla="*/ 277 w 2415"/>
                <a:gd name="T19" fmla="*/ 62 h 259"/>
                <a:gd name="T20" fmla="*/ 448 w 2415"/>
                <a:gd name="T21" fmla="*/ 240 h 259"/>
                <a:gd name="T22" fmla="*/ 1294 w 2415"/>
                <a:gd name="T23" fmla="*/ 240 h 259"/>
                <a:gd name="T24" fmla="*/ 1531 w 2415"/>
                <a:gd name="T25" fmla="*/ 0 h 259"/>
                <a:gd name="T26" fmla="*/ 1790 w 2415"/>
                <a:gd name="T27" fmla="*/ 0 h 259"/>
                <a:gd name="T28" fmla="*/ 2051 w 2415"/>
                <a:gd name="T29" fmla="*/ 247 h 259"/>
                <a:gd name="T30" fmla="*/ 2415 w 2415"/>
                <a:gd name="T31" fmla="*/ 247 h 259"/>
                <a:gd name="T32" fmla="*/ 2415 w 2415"/>
                <a:gd name="T33"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59">
                  <a:moveTo>
                    <a:pt x="2415" y="259"/>
                  </a:moveTo>
                  <a:lnTo>
                    <a:pt x="2044" y="259"/>
                  </a:lnTo>
                  <a:lnTo>
                    <a:pt x="1785" y="14"/>
                  </a:lnTo>
                  <a:lnTo>
                    <a:pt x="1538" y="14"/>
                  </a:lnTo>
                  <a:lnTo>
                    <a:pt x="1301" y="254"/>
                  </a:lnTo>
                  <a:lnTo>
                    <a:pt x="444" y="254"/>
                  </a:lnTo>
                  <a:lnTo>
                    <a:pt x="273" y="73"/>
                  </a:lnTo>
                  <a:lnTo>
                    <a:pt x="0" y="73"/>
                  </a:lnTo>
                  <a:lnTo>
                    <a:pt x="0" y="62"/>
                  </a:lnTo>
                  <a:lnTo>
                    <a:pt x="277" y="62"/>
                  </a:lnTo>
                  <a:lnTo>
                    <a:pt x="448" y="240"/>
                  </a:lnTo>
                  <a:lnTo>
                    <a:pt x="1294" y="240"/>
                  </a:lnTo>
                  <a:lnTo>
                    <a:pt x="1531" y="0"/>
                  </a:lnTo>
                  <a:lnTo>
                    <a:pt x="1790" y="0"/>
                  </a:lnTo>
                  <a:lnTo>
                    <a:pt x="2051" y="247"/>
                  </a:lnTo>
                  <a:lnTo>
                    <a:pt x="2415" y="247"/>
                  </a:lnTo>
                  <a:lnTo>
                    <a:pt x="2415"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064">
              <a:extLst>
                <a:ext uri="{FF2B5EF4-FFF2-40B4-BE49-F238E27FC236}">
                  <a16:creationId xmlns:a16="http://schemas.microsoft.com/office/drawing/2014/main" id="{2EE2FB4A-CA91-4BE9-85AE-5BC9A84D3027}"/>
                </a:ext>
              </a:extLst>
            </p:cNvPr>
            <p:cNvSpPr>
              <a:spLocks/>
            </p:cNvSpPr>
            <p:nvPr/>
          </p:nvSpPr>
          <p:spPr bwMode="auto">
            <a:xfrm>
              <a:off x="2431" y="580"/>
              <a:ext cx="1633" cy="169"/>
            </a:xfrm>
            <a:custGeom>
              <a:avLst/>
              <a:gdLst>
                <a:gd name="T0" fmla="*/ 1201 w 1633"/>
                <a:gd name="T1" fmla="*/ 169 h 169"/>
                <a:gd name="T2" fmla="*/ 821 w 1633"/>
                <a:gd name="T3" fmla="*/ 169 h 169"/>
                <a:gd name="T4" fmla="*/ 821 w 1633"/>
                <a:gd name="T5" fmla="*/ 166 h 169"/>
                <a:gd name="T6" fmla="*/ 700 w 1633"/>
                <a:gd name="T7" fmla="*/ 38 h 169"/>
                <a:gd name="T8" fmla="*/ 0 w 1633"/>
                <a:gd name="T9" fmla="*/ 38 h 169"/>
                <a:gd name="T10" fmla="*/ 0 w 1633"/>
                <a:gd name="T11" fmla="*/ 31 h 169"/>
                <a:gd name="T12" fmla="*/ 702 w 1633"/>
                <a:gd name="T13" fmla="*/ 31 h 169"/>
                <a:gd name="T14" fmla="*/ 702 w 1633"/>
                <a:gd name="T15" fmla="*/ 33 h 169"/>
                <a:gd name="T16" fmla="*/ 824 w 1633"/>
                <a:gd name="T17" fmla="*/ 162 h 169"/>
                <a:gd name="T18" fmla="*/ 1199 w 1633"/>
                <a:gd name="T19" fmla="*/ 162 h 169"/>
                <a:gd name="T20" fmla="*/ 1353 w 1633"/>
                <a:gd name="T21" fmla="*/ 0 h 169"/>
                <a:gd name="T22" fmla="*/ 1633 w 1633"/>
                <a:gd name="T23" fmla="*/ 0 h 169"/>
                <a:gd name="T24" fmla="*/ 1633 w 1633"/>
                <a:gd name="T25" fmla="*/ 7 h 169"/>
                <a:gd name="T26" fmla="*/ 1358 w 1633"/>
                <a:gd name="T27" fmla="*/ 7 h 169"/>
                <a:gd name="T28" fmla="*/ 1201 w 1633"/>
                <a:gd name="T2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3" h="169">
                  <a:moveTo>
                    <a:pt x="1201" y="169"/>
                  </a:moveTo>
                  <a:lnTo>
                    <a:pt x="821" y="169"/>
                  </a:lnTo>
                  <a:lnTo>
                    <a:pt x="821" y="166"/>
                  </a:lnTo>
                  <a:lnTo>
                    <a:pt x="700" y="38"/>
                  </a:lnTo>
                  <a:lnTo>
                    <a:pt x="0" y="38"/>
                  </a:lnTo>
                  <a:lnTo>
                    <a:pt x="0" y="31"/>
                  </a:lnTo>
                  <a:lnTo>
                    <a:pt x="702" y="31"/>
                  </a:lnTo>
                  <a:lnTo>
                    <a:pt x="702" y="33"/>
                  </a:lnTo>
                  <a:lnTo>
                    <a:pt x="824" y="162"/>
                  </a:lnTo>
                  <a:lnTo>
                    <a:pt x="1199" y="162"/>
                  </a:lnTo>
                  <a:lnTo>
                    <a:pt x="1353" y="0"/>
                  </a:lnTo>
                  <a:lnTo>
                    <a:pt x="1633" y="0"/>
                  </a:lnTo>
                  <a:lnTo>
                    <a:pt x="1633" y="7"/>
                  </a:lnTo>
                  <a:lnTo>
                    <a:pt x="1358" y="7"/>
                  </a:lnTo>
                  <a:lnTo>
                    <a:pt x="1201"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065">
              <a:extLst>
                <a:ext uri="{FF2B5EF4-FFF2-40B4-BE49-F238E27FC236}">
                  <a16:creationId xmlns:a16="http://schemas.microsoft.com/office/drawing/2014/main" id="{5108EACF-F709-4966-8F90-65F192B4E62A}"/>
                </a:ext>
              </a:extLst>
            </p:cNvPr>
            <p:cNvSpPr>
              <a:spLocks/>
            </p:cNvSpPr>
            <p:nvPr/>
          </p:nvSpPr>
          <p:spPr bwMode="auto">
            <a:xfrm>
              <a:off x="2507" y="718"/>
              <a:ext cx="1560" cy="285"/>
            </a:xfrm>
            <a:custGeom>
              <a:avLst/>
              <a:gdLst>
                <a:gd name="T0" fmla="*/ 520 w 1560"/>
                <a:gd name="T1" fmla="*/ 285 h 285"/>
                <a:gd name="T2" fmla="*/ 0 w 1560"/>
                <a:gd name="T3" fmla="*/ 285 h 285"/>
                <a:gd name="T4" fmla="*/ 0 w 1560"/>
                <a:gd name="T5" fmla="*/ 278 h 285"/>
                <a:gd name="T6" fmla="*/ 517 w 1560"/>
                <a:gd name="T7" fmla="*/ 278 h 285"/>
                <a:gd name="T8" fmla="*/ 679 w 1560"/>
                <a:gd name="T9" fmla="*/ 130 h 285"/>
                <a:gd name="T10" fmla="*/ 1232 w 1560"/>
                <a:gd name="T11" fmla="*/ 130 h 285"/>
                <a:gd name="T12" fmla="*/ 1356 w 1560"/>
                <a:gd name="T13" fmla="*/ 0 h 285"/>
                <a:gd name="T14" fmla="*/ 1560 w 1560"/>
                <a:gd name="T15" fmla="*/ 0 h 285"/>
                <a:gd name="T16" fmla="*/ 1560 w 1560"/>
                <a:gd name="T17" fmla="*/ 7 h 285"/>
                <a:gd name="T18" fmla="*/ 1360 w 1560"/>
                <a:gd name="T19" fmla="*/ 7 h 285"/>
                <a:gd name="T20" fmla="*/ 1234 w 1560"/>
                <a:gd name="T21" fmla="*/ 138 h 285"/>
                <a:gd name="T22" fmla="*/ 681 w 1560"/>
                <a:gd name="T23" fmla="*/ 138 h 285"/>
                <a:gd name="T24" fmla="*/ 52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520" y="285"/>
                  </a:moveTo>
                  <a:lnTo>
                    <a:pt x="0" y="285"/>
                  </a:lnTo>
                  <a:lnTo>
                    <a:pt x="0" y="278"/>
                  </a:lnTo>
                  <a:lnTo>
                    <a:pt x="517" y="278"/>
                  </a:lnTo>
                  <a:lnTo>
                    <a:pt x="679" y="130"/>
                  </a:lnTo>
                  <a:lnTo>
                    <a:pt x="1232" y="130"/>
                  </a:lnTo>
                  <a:lnTo>
                    <a:pt x="1356" y="0"/>
                  </a:lnTo>
                  <a:lnTo>
                    <a:pt x="1560" y="0"/>
                  </a:lnTo>
                  <a:lnTo>
                    <a:pt x="1560" y="7"/>
                  </a:lnTo>
                  <a:lnTo>
                    <a:pt x="1360" y="7"/>
                  </a:lnTo>
                  <a:lnTo>
                    <a:pt x="1234" y="138"/>
                  </a:lnTo>
                  <a:lnTo>
                    <a:pt x="681" y="138"/>
                  </a:lnTo>
                  <a:lnTo>
                    <a:pt x="52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0066">
              <a:extLst>
                <a:ext uri="{FF2B5EF4-FFF2-40B4-BE49-F238E27FC236}">
                  <a16:creationId xmlns:a16="http://schemas.microsoft.com/office/drawing/2014/main" id="{C14E1E6E-638A-4171-AF04-49736EF80A38}"/>
                </a:ext>
              </a:extLst>
            </p:cNvPr>
            <p:cNvSpPr>
              <a:spLocks/>
            </p:cNvSpPr>
            <p:nvPr/>
          </p:nvSpPr>
          <p:spPr bwMode="auto">
            <a:xfrm>
              <a:off x="350" y="642"/>
              <a:ext cx="3712" cy="1225"/>
            </a:xfrm>
            <a:custGeom>
              <a:avLst/>
              <a:gdLst>
                <a:gd name="T0" fmla="*/ 646 w 3712"/>
                <a:gd name="T1" fmla="*/ 1225 h 1225"/>
                <a:gd name="T2" fmla="*/ 0 w 3712"/>
                <a:gd name="T3" fmla="*/ 1225 h 1225"/>
                <a:gd name="T4" fmla="*/ 0 w 3712"/>
                <a:gd name="T5" fmla="*/ 1199 h 1225"/>
                <a:gd name="T6" fmla="*/ 634 w 3712"/>
                <a:gd name="T7" fmla="*/ 1199 h 1225"/>
                <a:gd name="T8" fmla="*/ 751 w 3712"/>
                <a:gd name="T9" fmla="*/ 1068 h 1225"/>
                <a:gd name="T10" fmla="*/ 751 w 3712"/>
                <a:gd name="T11" fmla="*/ 676 h 1225"/>
                <a:gd name="T12" fmla="*/ 967 w 3712"/>
                <a:gd name="T13" fmla="*/ 472 h 1225"/>
                <a:gd name="T14" fmla="*/ 1708 w 3712"/>
                <a:gd name="T15" fmla="*/ 472 h 1225"/>
                <a:gd name="T16" fmla="*/ 2195 w 3712"/>
                <a:gd name="T17" fmla="*/ 0 h 1225"/>
                <a:gd name="T18" fmla="*/ 2434 w 3712"/>
                <a:gd name="T19" fmla="*/ 0 h 1225"/>
                <a:gd name="T20" fmla="*/ 2674 w 3712"/>
                <a:gd name="T21" fmla="*/ 221 h 1225"/>
                <a:gd name="T22" fmla="*/ 3712 w 3712"/>
                <a:gd name="T23" fmla="*/ 221 h 1225"/>
                <a:gd name="T24" fmla="*/ 3712 w 3712"/>
                <a:gd name="T25" fmla="*/ 247 h 1225"/>
                <a:gd name="T26" fmla="*/ 2665 w 3712"/>
                <a:gd name="T27" fmla="*/ 247 h 1225"/>
                <a:gd name="T28" fmla="*/ 2425 w 3712"/>
                <a:gd name="T29" fmla="*/ 26 h 1225"/>
                <a:gd name="T30" fmla="*/ 2206 w 3712"/>
                <a:gd name="T31" fmla="*/ 26 h 1225"/>
                <a:gd name="T32" fmla="*/ 1720 w 3712"/>
                <a:gd name="T33" fmla="*/ 498 h 1225"/>
                <a:gd name="T34" fmla="*/ 979 w 3712"/>
                <a:gd name="T35" fmla="*/ 498 h 1225"/>
                <a:gd name="T36" fmla="*/ 777 w 3712"/>
                <a:gd name="T37" fmla="*/ 688 h 1225"/>
                <a:gd name="T38" fmla="*/ 777 w 3712"/>
                <a:gd name="T39" fmla="*/ 1078 h 1225"/>
                <a:gd name="T40" fmla="*/ 646 w 3712"/>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2" h="1225">
                  <a:moveTo>
                    <a:pt x="646" y="1225"/>
                  </a:moveTo>
                  <a:lnTo>
                    <a:pt x="0" y="1225"/>
                  </a:lnTo>
                  <a:lnTo>
                    <a:pt x="0" y="1199"/>
                  </a:lnTo>
                  <a:lnTo>
                    <a:pt x="634" y="1199"/>
                  </a:lnTo>
                  <a:lnTo>
                    <a:pt x="751" y="1068"/>
                  </a:lnTo>
                  <a:lnTo>
                    <a:pt x="751" y="676"/>
                  </a:lnTo>
                  <a:lnTo>
                    <a:pt x="967" y="472"/>
                  </a:lnTo>
                  <a:lnTo>
                    <a:pt x="1708" y="472"/>
                  </a:lnTo>
                  <a:lnTo>
                    <a:pt x="2195" y="0"/>
                  </a:lnTo>
                  <a:lnTo>
                    <a:pt x="2434" y="0"/>
                  </a:lnTo>
                  <a:lnTo>
                    <a:pt x="2674" y="221"/>
                  </a:lnTo>
                  <a:lnTo>
                    <a:pt x="3712" y="221"/>
                  </a:lnTo>
                  <a:lnTo>
                    <a:pt x="3712" y="247"/>
                  </a:lnTo>
                  <a:lnTo>
                    <a:pt x="2665" y="247"/>
                  </a:lnTo>
                  <a:lnTo>
                    <a:pt x="2425" y="26"/>
                  </a:lnTo>
                  <a:lnTo>
                    <a:pt x="2206" y="26"/>
                  </a:lnTo>
                  <a:lnTo>
                    <a:pt x="1720" y="498"/>
                  </a:lnTo>
                  <a:lnTo>
                    <a:pt x="979" y="498"/>
                  </a:lnTo>
                  <a:lnTo>
                    <a:pt x="777" y="688"/>
                  </a:lnTo>
                  <a:lnTo>
                    <a:pt x="777" y="1078"/>
                  </a:lnTo>
                  <a:lnTo>
                    <a:pt x="646"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0067">
              <a:extLst>
                <a:ext uri="{FF2B5EF4-FFF2-40B4-BE49-F238E27FC236}">
                  <a16:creationId xmlns:a16="http://schemas.microsoft.com/office/drawing/2014/main" id="{969B62C9-E309-4EA1-88B3-103E50B9B6F0}"/>
                </a:ext>
              </a:extLst>
            </p:cNvPr>
            <p:cNvSpPr>
              <a:spLocks/>
            </p:cNvSpPr>
            <p:nvPr/>
          </p:nvSpPr>
          <p:spPr bwMode="auto">
            <a:xfrm>
              <a:off x="25" y="780"/>
              <a:ext cx="4044" cy="1412"/>
            </a:xfrm>
            <a:custGeom>
              <a:avLst/>
              <a:gdLst>
                <a:gd name="T0" fmla="*/ 936 w 4044"/>
                <a:gd name="T1" fmla="*/ 1412 h 1412"/>
                <a:gd name="T2" fmla="*/ 0 w 4044"/>
                <a:gd name="T3" fmla="*/ 1412 h 1412"/>
                <a:gd name="T4" fmla="*/ 0 w 4044"/>
                <a:gd name="T5" fmla="*/ 1405 h 1412"/>
                <a:gd name="T6" fmla="*/ 933 w 4044"/>
                <a:gd name="T7" fmla="*/ 1405 h 1412"/>
                <a:gd name="T8" fmla="*/ 1147 w 4044"/>
                <a:gd name="T9" fmla="*/ 1201 h 1412"/>
                <a:gd name="T10" fmla="*/ 1147 w 4044"/>
                <a:gd name="T11" fmla="*/ 197 h 1412"/>
                <a:gd name="T12" fmla="*/ 1344 w 4044"/>
                <a:gd name="T13" fmla="*/ 0 h 1412"/>
                <a:gd name="T14" fmla="*/ 1819 w 4044"/>
                <a:gd name="T15" fmla="*/ 0 h 1412"/>
                <a:gd name="T16" fmla="*/ 1821 w 4044"/>
                <a:gd name="T17" fmla="*/ 2 h 1412"/>
                <a:gd name="T18" fmla="*/ 2206 w 4044"/>
                <a:gd name="T19" fmla="*/ 389 h 1412"/>
                <a:gd name="T20" fmla="*/ 3049 w 4044"/>
                <a:gd name="T21" fmla="*/ 389 h 1412"/>
                <a:gd name="T22" fmla="*/ 3244 w 4044"/>
                <a:gd name="T23" fmla="*/ 190 h 1412"/>
                <a:gd name="T24" fmla="*/ 4044 w 4044"/>
                <a:gd name="T25" fmla="*/ 190 h 1412"/>
                <a:gd name="T26" fmla="*/ 4044 w 4044"/>
                <a:gd name="T27" fmla="*/ 194 h 1412"/>
                <a:gd name="T28" fmla="*/ 3249 w 4044"/>
                <a:gd name="T29" fmla="*/ 194 h 1412"/>
                <a:gd name="T30" fmla="*/ 3054 w 4044"/>
                <a:gd name="T31" fmla="*/ 396 h 1412"/>
                <a:gd name="T32" fmla="*/ 2204 w 4044"/>
                <a:gd name="T33" fmla="*/ 396 h 1412"/>
                <a:gd name="T34" fmla="*/ 2204 w 4044"/>
                <a:gd name="T35" fmla="*/ 394 h 1412"/>
                <a:gd name="T36" fmla="*/ 1817 w 4044"/>
                <a:gd name="T37" fmla="*/ 7 h 1412"/>
                <a:gd name="T38" fmla="*/ 1346 w 4044"/>
                <a:gd name="T39" fmla="*/ 7 h 1412"/>
                <a:gd name="T40" fmla="*/ 1154 w 4044"/>
                <a:gd name="T41" fmla="*/ 199 h 1412"/>
                <a:gd name="T42" fmla="*/ 1154 w 4044"/>
                <a:gd name="T43" fmla="*/ 1203 h 1412"/>
                <a:gd name="T44" fmla="*/ 1152 w 4044"/>
                <a:gd name="T45" fmla="*/ 1205 h 1412"/>
                <a:gd name="T46" fmla="*/ 936 w 4044"/>
                <a:gd name="T4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4" h="1412">
                  <a:moveTo>
                    <a:pt x="936" y="1412"/>
                  </a:moveTo>
                  <a:lnTo>
                    <a:pt x="0" y="1412"/>
                  </a:lnTo>
                  <a:lnTo>
                    <a:pt x="0" y="1405"/>
                  </a:lnTo>
                  <a:lnTo>
                    <a:pt x="933" y="1405"/>
                  </a:lnTo>
                  <a:lnTo>
                    <a:pt x="1147" y="1201"/>
                  </a:lnTo>
                  <a:lnTo>
                    <a:pt x="1147" y="197"/>
                  </a:lnTo>
                  <a:lnTo>
                    <a:pt x="1344" y="0"/>
                  </a:lnTo>
                  <a:lnTo>
                    <a:pt x="1819" y="0"/>
                  </a:lnTo>
                  <a:lnTo>
                    <a:pt x="1821" y="2"/>
                  </a:lnTo>
                  <a:lnTo>
                    <a:pt x="2206" y="389"/>
                  </a:lnTo>
                  <a:lnTo>
                    <a:pt x="3049" y="389"/>
                  </a:lnTo>
                  <a:lnTo>
                    <a:pt x="3244" y="190"/>
                  </a:lnTo>
                  <a:lnTo>
                    <a:pt x="4044" y="190"/>
                  </a:lnTo>
                  <a:lnTo>
                    <a:pt x="4044" y="194"/>
                  </a:lnTo>
                  <a:lnTo>
                    <a:pt x="3249" y="194"/>
                  </a:lnTo>
                  <a:lnTo>
                    <a:pt x="3054" y="396"/>
                  </a:lnTo>
                  <a:lnTo>
                    <a:pt x="2204" y="396"/>
                  </a:lnTo>
                  <a:lnTo>
                    <a:pt x="2204" y="394"/>
                  </a:lnTo>
                  <a:lnTo>
                    <a:pt x="1817" y="7"/>
                  </a:lnTo>
                  <a:lnTo>
                    <a:pt x="1346" y="7"/>
                  </a:lnTo>
                  <a:lnTo>
                    <a:pt x="1154" y="199"/>
                  </a:lnTo>
                  <a:lnTo>
                    <a:pt x="1154" y="1203"/>
                  </a:lnTo>
                  <a:lnTo>
                    <a:pt x="1152" y="1205"/>
                  </a:lnTo>
                  <a:lnTo>
                    <a:pt x="936" y="1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0068">
              <a:extLst>
                <a:ext uri="{FF2B5EF4-FFF2-40B4-BE49-F238E27FC236}">
                  <a16:creationId xmlns:a16="http://schemas.microsoft.com/office/drawing/2014/main" id="{B3E8A4FD-F19D-410A-ABB6-EEE7245E9D48}"/>
                </a:ext>
              </a:extLst>
            </p:cNvPr>
            <p:cNvSpPr>
              <a:spLocks/>
            </p:cNvSpPr>
            <p:nvPr/>
          </p:nvSpPr>
          <p:spPr bwMode="auto">
            <a:xfrm>
              <a:off x="1490" y="1048"/>
              <a:ext cx="2574" cy="565"/>
            </a:xfrm>
            <a:custGeom>
              <a:avLst/>
              <a:gdLst>
                <a:gd name="T0" fmla="*/ 701 w 2574"/>
                <a:gd name="T1" fmla="*/ 565 h 565"/>
                <a:gd name="T2" fmla="*/ 0 w 2574"/>
                <a:gd name="T3" fmla="*/ 565 h 565"/>
                <a:gd name="T4" fmla="*/ 0 w 2574"/>
                <a:gd name="T5" fmla="*/ 539 h 565"/>
                <a:gd name="T6" fmla="*/ 691 w 2574"/>
                <a:gd name="T7" fmla="*/ 539 h 565"/>
                <a:gd name="T8" fmla="*/ 931 w 2574"/>
                <a:gd name="T9" fmla="*/ 297 h 565"/>
                <a:gd name="T10" fmla="*/ 1836 w 2574"/>
                <a:gd name="T11" fmla="*/ 297 h 565"/>
                <a:gd name="T12" fmla="*/ 2128 w 2574"/>
                <a:gd name="T13" fmla="*/ 0 h 565"/>
                <a:gd name="T14" fmla="*/ 2574 w 2574"/>
                <a:gd name="T15" fmla="*/ 0 h 565"/>
                <a:gd name="T16" fmla="*/ 2574 w 2574"/>
                <a:gd name="T17" fmla="*/ 26 h 565"/>
                <a:gd name="T18" fmla="*/ 2140 w 2574"/>
                <a:gd name="T19" fmla="*/ 26 h 565"/>
                <a:gd name="T20" fmla="*/ 1845 w 2574"/>
                <a:gd name="T21" fmla="*/ 323 h 565"/>
                <a:gd name="T22" fmla="*/ 943 w 2574"/>
                <a:gd name="T23" fmla="*/ 323 h 565"/>
                <a:gd name="T24" fmla="*/ 701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701" y="565"/>
                  </a:moveTo>
                  <a:lnTo>
                    <a:pt x="0" y="565"/>
                  </a:lnTo>
                  <a:lnTo>
                    <a:pt x="0" y="539"/>
                  </a:lnTo>
                  <a:lnTo>
                    <a:pt x="691" y="539"/>
                  </a:lnTo>
                  <a:lnTo>
                    <a:pt x="931" y="297"/>
                  </a:lnTo>
                  <a:lnTo>
                    <a:pt x="1836" y="297"/>
                  </a:lnTo>
                  <a:lnTo>
                    <a:pt x="2128" y="0"/>
                  </a:lnTo>
                  <a:lnTo>
                    <a:pt x="2574" y="0"/>
                  </a:lnTo>
                  <a:lnTo>
                    <a:pt x="2574" y="26"/>
                  </a:lnTo>
                  <a:lnTo>
                    <a:pt x="2140" y="26"/>
                  </a:lnTo>
                  <a:lnTo>
                    <a:pt x="1845" y="323"/>
                  </a:lnTo>
                  <a:lnTo>
                    <a:pt x="943" y="323"/>
                  </a:lnTo>
                  <a:lnTo>
                    <a:pt x="701"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0069">
              <a:extLst>
                <a:ext uri="{FF2B5EF4-FFF2-40B4-BE49-F238E27FC236}">
                  <a16:creationId xmlns:a16="http://schemas.microsoft.com/office/drawing/2014/main" id="{E95781E9-FF14-4C91-B9AF-B973A7E59B80}"/>
                </a:ext>
              </a:extLst>
            </p:cNvPr>
            <p:cNvSpPr>
              <a:spLocks/>
            </p:cNvSpPr>
            <p:nvPr/>
          </p:nvSpPr>
          <p:spPr bwMode="auto">
            <a:xfrm>
              <a:off x="1008" y="730"/>
              <a:ext cx="3054" cy="520"/>
            </a:xfrm>
            <a:custGeom>
              <a:avLst/>
              <a:gdLst>
                <a:gd name="T0" fmla="*/ 2377 w 3054"/>
                <a:gd name="T1" fmla="*/ 520 h 520"/>
                <a:gd name="T2" fmla="*/ 2156 w 3054"/>
                <a:gd name="T3" fmla="*/ 520 h 520"/>
                <a:gd name="T4" fmla="*/ 2156 w 3054"/>
                <a:gd name="T5" fmla="*/ 517 h 520"/>
                <a:gd name="T6" fmla="*/ 1658 w 3054"/>
                <a:gd name="T7" fmla="*/ 14 h 520"/>
                <a:gd name="T8" fmla="*/ 1325 w 3054"/>
                <a:gd name="T9" fmla="*/ 14 h 520"/>
                <a:gd name="T10" fmla="*/ 1088 w 3054"/>
                <a:gd name="T11" fmla="*/ 249 h 520"/>
                <a:gd name="T12" fmla="*/ 302 w 3054"/>
                <a:gd name="T13" fmla="*/ 249 h 520"/>
                <a:gd name="T14" fmla="*/ 159 w 3054"/>
                <a:gd name="T15" fmla="*/ 396 h 520"/>
                <a:gd name="T16" fmla="*/ 0 w 3054"/>
                <a:gd name="T17" fmla="*/ 396 h 520"/>
                <a:gd name="T18" fmla="*/ 0 w 3054"/>
                <a:gd name="T19" fmla="*/ 384 h 520"/>
                <a:gd name="T20" fmla="*/ 152 w 3054"/>
                <a:gd name="T21" fmla="*/ 384 h 520"/>
                <a:gd name="T22" fmla="*/ 297 w 3054"/>
                <a:gd name="T23" fmla="*/ 237 h 520"/>
                <a:gd name="T24" fmla="*/ 1083 w 3054"/>
                <a:gd name="T25" fmla="*/ 237 h 520"/>
                <a:gd name="T26" fmla="*/ 1318 w 3054"/>
                <a:gd name="T27" fmla="*/ 0 h 520"/>
                <a:gd name="T28" fmla="*/ 1662 w 3054"/>
                <a:gd name="T29" fmla="*/ 0 h 520"/>
                <a:gd name="T30" fmla="*/ 1665 w 3054"/>
                <a:gd name="T31" fmla="*/ 2 h 520"/>
                <a:gd name="T32" fmla="*/ 2163 w 3054"/>
                <a:gd name="T33" fmla="*/ 508 h 520"/>
                <a:gd name="T34" fmla="*/ 2372 w 3054"/>
                <a:gd name="T35" fmla="*/ 508 h 520"/>
                <a:gd name="T36" fmla="*/ 2484 w 3054"/>
                <a:gd name="T37" fmla="*/ 403 h 520"/>
                <a:gd name="T38" fmla="*/ 3054 w 3054"/>
                <a:gd name="T39" fmla="*/ 403 h 520"/>
                <a:gd name="T40" fmla="*/ 3054 w 3054"/>
                <a:gd name="T41" fmla="*/ 415 h 520"/>
                <a:gd name="T42" fmla="*/ 2489 w 3054"/>
                <a:gd name="T43" fmla="*/ 415 h 520"/>
                <a:gd name="T44" fmla="*/ 2377 w 3054"/>
                <a:gd name="T45"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4" h="520">
                  <a:moveTo>
                    <a:pt x="2377" y="520"/>
                  </a:moveTo>
                  <a:lnTo>
                    <a:pt x="2156" y="520"/>
                  </a:lnTo>
                  <a:lnTo>
                    <a:pt x="2156" y="517"/>
                  </a:lnTo>
                  <a:lnTo>
                    <a:pt x="1658" y="14"/>
                  </a:lnTo>
                  <a:lnTo>
                    <a:pt x="1325" y="14"/>
                  </a:lnTo>
                  <a:lnTo>
                    <a:pt x="1088" y="249"/>
                  </a:lnTo>
                  <a:lnTo>
                    <a:pt x="302" y="249"/>
                  </a:lnTo>
                  <a:lnTo>
                    <a:pt x="159" y="396"/>
                  </a:lnTo>
                  <a:lnTo>
                    <a:pt x="0" y="396"/>
                  </a:lnTo>
                  <a:lnTo>
                    <a:pt x="0" y="384"/>
                  </a:lnTo>
                  <a:lnTo>
                    <a:pt x="152" y="384"/>
                  </a:lnTo>
                  <a:lnTo>
                    <a:pt x="297" y="237"/>
                  </a:lnTo>
                  <a:lnTo>
                    <a:pt x="1083" y="237"/>
                  </a:lnTo>
                  <a:lnTo>
                    <a:pt x="1318" y="0"/>
                  </a:lnTo>
                  <a:lnTo>
                    <a:pt x="1662" y="0"/>
                  </a:lnTo>
                  <a:lnTo>
                    <a:pt x="1665" y="2"/>
                  </a:lnTo>
                  <a:lnTo>
                    <a:pt x="2163" y="508"/>
                  </a:lnTo>
                  <a:lnTo>
                    <a:pt x="2372" y="508"/>
                  </a:lnTo>
                  <a:lnTo>
                    <a:pt x="2484" y="403"/>
                  </a:lnTo>
                  <a:lnTo>
                    <a:pt x="3054" y="403"/>
                  </a:lnTo>
                  <a:lnTo>
                    <a:pt x="3054" y="415"/>
                  </a:lnTo>
                  <a:lnTo>
                    <a:pt x="2489" y="415"/>
                  </a:lnTo>
                  <a:lnTo>
                    <a:pt x="2377" y="5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070">
              <a:extLst>
                <a:ext uri="{FF2B5EF4-FFF2-40B4-BE49-F238E27FC236}">
                  <a16:creationId xmlns:a16="http://schemas.microsoft.com/office/drawing/2014/main" id="{7AFFFFC9-8E5B-45FC-AB52-F3B8FABB0719}"/>
                </a:ext>
              </a:extLst>
            </p:cNvPr>
            <p:cNvSpPr>
              <a:spLocks/>
            </p:cNvSpPr>
            <p:nvPr/>
          </p:nvSpPr>
          <p:spPr bwMode="auto">
            <a:xfrm>
              <a:off x="911" y="1200"/>
              <a:ext cx="3172" cy="240"/>
            </a:xfrm>
            <a:custGeom>
              <a:avLst/>
              <a:gdLst>
                <a:gd name="T0" fmla="*/ 2488 w 3172"/>
                <a:gd name="T1" fmla="*/ 240 h 240"/>
                <a:gd name="T2" fmla="*/ 1223 w 3172"/>
                <a:gd name="T3" fmla="*/ 240 h 240"/>
                <a:gd name="T4" fmla="*/ 995 w 3172"/>
                <a:gd name="T5" fmla="*/ 14 h 240"/>
                <a:gd name="T6" fmla="*/ 641 w 3172"/>
                <a:gd name="T7" fmla="*/ 14 h 240"/>
                <a:gd name="T8" fmla="*/ 439 w 3172"/>
                <a:gd name="T9" fmla="*/ 211 h 240"/>
                <a:gd name="T10" fmla="*/ 0 w 3172"/>
                <a:gd name="T11" fmla="*/ 211 h 240"/>
                <a:gd name="T12" fmla="*/ 0 w 3172"/>
                <a:gd name="T13" fmla="*/ 197 h 240"/>
                <a:gd name="T14" fmla="*/ 434 w 3172"/>
                <a:gd name="T15" fmla="*/ 197 h 240"/>
                <a:gd name="T16" fmla="*/ 636 w 3172"/>
                <a:gd name="T17" fmla="*/ 0 h 240"/>
                <a:gd name="T18" fmla="*/ 999 w 3172"/>
                <a:gd name="T19" fmla="*/ 0 h 240"/>
                <a:gd name="T20" fmla="*/ 1227 w 3172"/>
                <a:gd name="T21" fmla="*/ 228 h 240"/>
                <a:gd name="T22" fmla="*/ 2484 w 3172"/>
                <a:gd name="T23" fmla="*/ 228 h 240"/>
                <a:gd name="T24" fmla="*/ 2645 w 3172"/>
                <a:gd name="T25" fmla="*/ 69 h 240"/>
                <a:gd name="T26" fmla="*/ 3172 w 3172"/>
                <a:gd name="T27" fmla="*/ 69 h 240"/>
                <a:gd name="T28" fmla="*/ 3172 w 3172"/>
                <a:gd name="T29" fmla="*/ 80 h 240"/>
                <a:gd name="T30" fmla="*/ 2650 w 3172"/>
                <a:gd name="T31" fmla="*/ 80 h 240"/>
                <a:gd name="T32" fmla="*/ 2488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2488" y="240"/>
                  </a:moveTo>
                  <a:lnTo>
                    <a:pt x="1223" y="240"/>
                  </a:lnTo>
                  <a:lnTo>
                    <a:pt x="995" y="14"/>
                  </a:lnTo>
                  <a:lnTo>
                    <a:pt x="641" y="14"/>
                  </a:lnTo>
                  <a:lnTo>
                    <a:pt x="439" y="211"/>
                  </a:lnTo>
                  <a:lnTo>
                    <a:pt x="0" y="211"/>
                  </a:lnTo>
                  <a:lnTo>
                    <a:pt x="0" y="197"/>
                  </a:lnTo>
                  <a:lnTo>
                    <a:pt x="434" y="197"/>
                  </a:lnTo>
                  <a:lnTo>
                    <a:pt x="636" y="0"/>
                  </a:lnTo>
                  <a:lnTo>
                    <a:pt x="999" y="0"/>
                  </a:lnTo>
                  <a:lnTo>
                    <a:pt x="1227" y="228"/>
                  </a:lnTo>
                  <a:lnTo>
                    <a:pt x="2484" y="228"/>
                  </a:lnTo>
                  <a:lnTo>
                    <a:pt x="2645" y="69"/>
                  </a:lnTo>
                  <a:lnTo>
                    <a:pt x="3172" y="69"/>
                  </a:lnTo>
                  <a:lnTo>
                    <a:pt x="3172" y="80"/>
                  </a:lnTo>
                  <a:lnTo>
                    <a:pt x="2650" y="80"/>
                  </a:lnTo>
                  <a:lnTo>
                    <a:pt x="248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0071">
              <a:extLst>
                <a:ext uri="{FF2B5EF4-FFF2-40B4-BE49-F238E27FC236}">
                  <a16:creationId xmlns:a16="http://schemas.microsoft.com/office/drawing/2014/main" id="{BDCF45F0-D4EA-4493-9B0B-26E2D8208F1D}"/>
                </a:ext>
              </a:extLst>
            </p:cNvPr>
            <p:cNvSpPr>
              <a:spLocks/>
            </p:cNvSpPr>
            <p:nvPr/>
          </p:nvSpPr>
          <p:spPr bwMode="auto">
            <a:xfrm>
              <a:off x="2841" y="1387"/>
              <a:ext cx="1233" cy="242"/>
            </a:xfrm>
            <a:custGeom>
              <a:avLst/>
              <a:gdLst>
                <a:gd name="T0" fmla="*/ 577 w 1233"/>
                <a:gd name="T1" fmla="*/ 242 h 242"/>
                <a:gd name="T2" fmla="*/ 0 w 1233"/>
                <a:gd name="T3" fmla="*/ 242 h 242"/>
                <a:gd name="T4" fmla="*/ 0 w 1233"/>
                <a:gd name="T5" fmla="*/ 235 h 242"/>
                <a:gd name="T6" fmla="*/ 575 w 1233"/>
                <a:gd name="T7" fmla="*/ 235 h 242"/>
                <a:gd name="T8" fmla="*/ 801 w 1233"/>
                <a:gd name="T9" fmla="*/ 0 h 242"/>
                <a:gd name="T10" fmla="*/ 1233 w 1233"/>
                <a:gd name="T11" fmla="*/ 0 h 242"/>
                <a:gd name="T12" fmla="*/ 1233 w 1233"/>
                <a:gd name="T13" fmla="*/ 5 h 242"/>
                <a:gd name="T14" fmla="*/ 803 w 1233"/>
                <a:gd name="T15" fmla="*/ 5 h 242"/>
                <a:gd name="T16" fmla="*/ 577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577" y="242"/>
                  </a:moveTo>
                  <a:lnTo>
                    <a:pt x="0" y="242"/>
                  </a:lnTo>
                  <a:lnTo>
                    <a:pt x="0" y="235"/>
                  </a:lnTo>
                  <a:lnTo>
                    <a:pt x="575" y="235"/>
                  </a:lnTo>
                  <a:lnTo>
                    <a:pt x="801" y="0"/>
                  </a:lnTo>
                  <a:lnTo>
                    <a:pt x="1233" y="0"/>
                  </a:lnTo>
                  <a:lnTo>
                    <a:pt x="1233" y="5"/>
                  </a:lnTo>
                  <a:lnTo>
                    <a:pt x="803" y="5"/>
                  </a:lnTo>
                  <a:lnTo>
                    <a:pt x="577"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0072">
              <a:extLst>
                <a:ext uri="{FF2B5EF4-FFF2-40B4-BE49-F238E27FC236}">
                  <a16:creationId xmlns:a16="http://schemas.microsoft.com/office/drawing/2014/main" id="{3A8C1689-BA62-4B75-8895-C0C0B4FE6B00}"/>
                </a:ext>
              </a:extLst>
            </p:cNvPr>
            <p:cNvSpPr>
              <a:spLocks/>
            </p:cNvSpPr>
            <p:nvPr/>
          </p:nvSpPr>
          <p:spPr bwMode="auto">
            <a:xfrm>
              <a:off x="863" y="1731"/>
              <a:ext cx="3228" cy="473"/>
            </a:xfrm>
            <a:custGeom>
              <a:avLst/>
              <a:gdLst>
                <a:gd name="T0" fmla="*/ 1895 w 3228"/>
                <a:gd name="T1" fmla="*/ 473 h 473"/>
                <a:gd name="T2" fmla="*/ 779 w 3228"/>
                <a:gd name="T3" fmla="*/ 473 h 473"/>
                <a:gd name="T4" fmla="*/ 779 w 3228"/>
                <a:gd name="T5" fmla="*/ 473 h 473"/>
                <a:gd name="T6" fmla="*/ 591 w 3228"/>
                <a:gd name="T7" fmla="*/ 281 h 473"/>
                <a:gd name="T8" fmla="*/ 0 w 3228"/>
                <a:gd name="T9" fmla="*/ 281 h 473"/>
                <a:gd name="T10" fmla="*/ 0 w 3228"/>
                <a:gd name="T11" fmla="*/ 278 h 473"/>
                <a:gd name="T12" fmla="*/ 591 w 3228"/>
                <a:gd name="T13" fmla="*/ 278 h 473"/>
                <a:gd name="T14" fmla="*/ 591 w 3228"/>
                <a:gd name="T15" fmla="*/ 278 h 473"/>
                <a:gd name="T16" fmla="*/ 779 w 3228"/>
                <a:gd name="T17" fmla="*/ 468 h 473"/>
                <a:gd name="T18" fmla="*/ 1895 w 3228"/>
                <a:gd name="T19" fmla="*/ 468 h 473"/>
                <a:gd name="T20" fmla="*/ 2045 w 3228"/>
                <a:gd name="T21" fmla="*/ 316 h 473"/>
                <a:gd name="T22" fmla="*/ 2674 w 3228"/>
                <a:gd name="T23" fmla="*/ 316 h 473"/>
                <a:gd name="T24" fmla="*/ 2957 w 3228"/>
                <a:gd name="T25" fmla="*/ 0 h 473"/>
                <a:gd name="T26" fmla="*/ 3228 w 3228"/>
                <a:gd name="T27" fmla="*/ 0 h 473"/>
                <a:gd name="T28" fmla="*/ 3228 w 3228"/>
                <a:gd name="T29" fmla="*/ 3 h 473"/>
                <a:gd name="T30" fmla="*/ 2957 w 3228"/>
                <a:gd name="T31" fmla="*/ 3 h 473"/>
                <a:gd name="T32" fmla="*/ 2677 w 3228"/>
                <a:gd name="T33" fmla="*/ 321 h 473"/>
                <a:gd name="T34" fmla="*/ 2045 w 3228"/>
                <a:gd name="T35" fmla="*/ 321 h 473"/>
                <a:gd name="T36" fmla="*/ 1895 w 3228"/>
                <a:gd name="T37"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28" h="473">
                  <a:moveTo>
                    <a:pt x="1895" y="473"/>
                  </a:moveTo>
                  <a:lnTo>
                    <a:pt x="779" y="473"/>
                  </a:lnTo>
                  <a:lnTo>
                    <a:pt x="779" y="473"/>
                  </a:lnTo>
                  <a:lnTo>
                    <a:pt x="591" y="281"/>
                  </a:lnTo>
                  <a:lnTo>
                    <a:pt x="0" y="281"/>
                  </a:lnTo>
                  <a:lnTo>
                    <a:pt x="0" y="278"/>
                  </a:lnTo>
                  <a:lnTo>
                    <a:pt x="591" y="278"/>
                  </a:lnTo>
                  <a:lnTo>
                    <a:pt x="591" y="278"/>
                  </a:lnTo>
                  <a:lnTo>
                    <a:pt x="779" y="468"/>
                  </a:lnTo>
                  <a:lnTo>
                    <a:pt x="1895" y="468"/>
                  </a:lnTo>
                  <a:lnTo>
                    <a:pt x="2045" y="316"/>
                  </a:lnTo>
                  <a:lnTo>
                    <a:pt x="2674" y="316"/>
                  </a:lnTo>
                  <a:lnTo>
                    <a:pt x="2957" y="0"/>
                  </a:lnTo>
                  <a:lnTo>
                    <a:pt x="3228" y="0"/>
                  </a:lnTo>
                  <a:lnTo>
                    <a:pt x="3228" y="3"/>
                  </a:lnTo>
                  <a:lnTo>
                    <a:pt x="2957" y="3"/>
                  </a:lnTo>
                  <a:lnTo>
                    <a:pt x="2677" y="321"/>
                  </a:lnTo>
                  <a:lnTo>
                    <a:pt x="2045" y="321"/>
                  </a:lnTo>
                  <a:lnTo>
                    <a:pt x="1895"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0073">
              <a:extLst>
                <a:ext uri="{FF2B5EF4-FFF2-40B4-BE49-F238E27FC236}">
                  <a16:creationId xmlns:a16="http://schemas.microsoft.com/office/drawing/2014/main" id="{7C836ED0-08EB-4E37-9FF9-AA46C950CD60}"/>
                </a:ext>
              </a:extLst>
            </p:cNvPr>
            <p:cNvSpPr>
              <a:spLocks/>
            </p:cNvSpPr>
            <p:nvPr/>
          </p:nvSpPr>
          <p:spPr bwMode="auto">
            <a:xfrm>
              <a:off x="932" y="1672"/>
              <a:ext cx="3159" cy="342"/>
            </a:xfrm>
            <a:custGeom>
              <a:avLst/>
              <a:gdLst>
                <a:gd name="T0" fmla="*/ 3159 w 3159"/>
                <a:gd name="T1" fmla="*/ 342 h 342"/>
                <a:gd name="T2" fmla="*/ 2902 w 3159"/>
                <a:gd name="T3" fmla="*/ 342 h 342"/>
                <a:gd name="T4" fmla="*/ 2572 w 3159"/>
                <a:gd name="T5" fmla="*/ 7 h 342"/>
                <a:gd name="T6" fmla="*/ 1624 w 3159"/>
                <a:gd name="T7" fmla="*/ 7 h 342"/>
                <a:gd name="T8" fmla="*/ 1347 w 3159"/>
                <a:gd name="T9" fmla="*/ 302 h 342"/>
                <a:gd name="T10" fmla="*/ 762 w 3159"/>
                <a:gd name="T11" fmla="*/ 302 h 342"/>
                <a:gd name="T12" fmla="*/ 499 w 3159"/>
                <a:gd name="T13" fmla="*/ 38 h 342"/>
                <a:gd name="T14" fmla="*/ 0 w 3159"/>
                <a:gd name="T15" fmla="*/ 38 h 342"/>
                <a:gd name="T16" fmla="*/ 0 w 3159"/>
                <a:gd name="T17" fmla="*/ 31 h 342"/>
                <a:gd name="T18" fmla="*/ 501 w 3159"/>
                <a:gd name="T19" fmla="*/ 31 h 342"/>
                <a:gd name="T20" fmla="*/ 765 w 3159"/>
                <a:gd name="T21" fmla="*/ 294 h 342"/>
                <a:gd name="T22" fmla="*/ 1344 w 3159"/>
                <a:gd name="T23" fmla="*/ 294 h 342"/>
                <a:gd name="T24" fmla="*/ 1620 w 3159"/>
                <a:gd name="T25" fmla="*/ 0 h 342"/>
                <a:gd name="T26" fmla="*/ 2574 w 3159"/>
                <a:gd name="T27" fmla="*/ 0 h 342"/>
                <a:gd name="T28" fmla="*/ 2904 w 3159"/>
                <a:gd name="T29" fmla="*/ 335 h 342"/>
                <a:gd name="T30" fmla="*/ 3159 w 3159"/>
                <a:gd name="T31" fmla="*/ 335 h 342"/>
                <a:gd name="T32" fmla="*/ 3159 w 3159"/>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9" h="342">
                  <a:moveTo>
                    <a:pt x="3159" y="342"/>
                  </a:moveTo>
                  <a:lnTo>
                    <a:pt x="2902" y="342"/>
                  </a:lnTo>
                  <a:lnTo>
                    <a:pt x="2572" y="7"/>
                  </a:lnTo>
                  <a:lnTo>
                    <a:pt x="1624" y="7"/>
                  </a:lnTo>
                  <a:lnTo>
                    <a:pt x="1347" y="302"/>
                  </a:lnTo>
                  <a:lnTo>
                    <a:pt x="762" y="302"/>
                  </a:lnTo>
                  <a:lnTo>
                    <a:pt x="499" y="38"/>
                  </a:lnTo>
                  <a:lnTo>
                    <a:pt x="0" y="38"/>
                  </a:lnTo>
                  <a:lnTo>
                    <a:pt x="0" y="31"/>
                  </a:lnTo>
                  <a:lnTo>
                    <a:pt x="501" y="31"/>
                  </a:lnTo>
                  <a:lnTo>
                    <a:pt x="765" y="294"/>
                  </a:lnTo>
                  <a:lnTo>
                    <a:pt x="1344" y="294"/>
                  </a:lnTo>
                  <a:lnTo>
                    <a:pt x="1620" y="0"/>
                  </a:lnTo>
                  <a:lnTo>
                    <a:pt x="2574" y="0"/>
                  </a:lnTo>
                  <a:lnTo>
                    <a:pt x="2904" y="335"/>
                  </a:lnTo>
                  <a:lnTo>
                    <a:pt x="3159" y="335"/>
                  </a:lnTo>
                  <a:lnTo>
                    <a:pt x="3159"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0074">
              <a:extLst>
                <a:ext uri="{FF2B5EF4-FFF2-40B4-BE49-F238E27FC236}">
                  <a16:creationId xmlns:a16="http://schemas.microsoft.com/office/drawing/2014/main" id="{D8321762-6F56-4180-8E4F-015521A70C74}"/>
                </a:ext>
              </a:extLst>
            </p:cNvPr>
            <p:cNvSpPr>
              <a:spLocks/>
            </p:cNvSpPr>
            <p:nvPr/>
          </p:nvSpPr>
          <p:spPr bwMode="auto">
            <a:xfrm>
              <a:off x="1649" y="1321"/>
              <a:ext cx="2446" cy="496"/>
            </a:xfrm>
            <a:custGeom>
              <a:avLst/>
              <a:gdLst>
                <a:gd name="T0" fmla="*/ 2247 w 2446"/>
                <a:gd name="T1" fmla="*/ 496 h 496"/>
                <a:gd name="T2" fmla="*/ 1235 w 2446"/>
                <a:gd name="T3" fmla="*/ 496 h 496"/>
                <a:gd name="T4" fmla="*/ 1235 w 2446"/>
                <a:gd name="T5" fmla="*/ 496 h 496"/>
                <a:gd name="T6" fmla="*/ 938 w 2446"/>
                <a:gd name="T7" fmla="*/ 206 h 496"/>
                <a:gd name="T8" fmla="*/ 385 w 2446"/>
                <a:gd name="T9" fmla="*/ 206 h 496"/>
                <a:gd name="T10" fmla="*/ 385 w 2446"/>
                <a:gd name="T11" fmla="*/ 204 h 496"/>
                <a:gd name="T12" fmla="*/ 204 w 2446"/>
                <a:gd name="T13" fmla="*/ 5 h 496"/>
                <a:gd name="T14" fmla="*/ 0 w 2446"/>
                <a:gd name="T15" fmla="*/ 5 h 496"/>
                <a:gd name="T16" fmla="*/ 0 w 2446"/>
                <a:gd name="T17" fmla="*/ 0 h 496"/>
                <a:gd name="T18" fmla="*/ 204 w 2446"/>
                <a:gd name="T19" fmla="*/ 0 h 496"/>
                <a:gd name="T20" fmla="*/ 207 w 2446"/>
                <a:gd name="T21" fmla="*/ 2 h 496"/>
                <a:gd name="T22" fmla="*/ 387 w 2446"/>
                <a:gd name="T23" fmla="*/ 202 h 496"/>
                <a:gd name="T24" fmla="*/ 938 w 2446"/>
                <a:gd name="T25" fmla="*/ 202 h 496"/>
                <a:gd name="T26" fmla="*/ 938 w 2446"/>
                <a:gd name="T27" fmla="*/ 202 h 496"/>
                <a:gd name="T28" fmla="*/ 1235 w 2446"/>
                <a:gd name="T29" fmla="*/ 494 h 496"/>
                <a:gd name="T30" fmla="*/ 2247 w 2446"/>
                <a:gd name="T31" fmla="*/ 494 h 496"/>
                <a:gd name="T32" fmla="*/ 2444 w 2446"/>
                <a:gd name="T33" fmla="*/ 316 h 496"/>
                <a:gd name="T34" fmla="*/ 2446 w 2446"/>
                <a:gd name="T35" fmla="*/ 318 h 496"/>
                <a:gd name="T36" fmla="*/ 2247 w 2446"/>
                <a:gd name="T37" fmla="*/ 4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6" h="496">
                  <a:moveTo>
                    <a:pt x="2247" y="496"/>
                  </a:moveTo>
                  <a:lnTo>
                    <a:pt x="1235" y="496"/>
                  </a:lnTo>
                  <a:lnTo>
                    <a:pt x="1235" y="496"/>
                  </a:lnTo>
                  <a:lnTo>
                    <a:pt x="938" y="206"/>
                  </a:lnTo>
                  <a:lnTo>
                    <a:pt x="385" y="206"/>
                  </a:lnTo>
                  <a:lnTo>
                    <a:pt x="385" y="204"/>
                  </a:lnTo>
                  <a:lnTo>
                    <a:pt x="204" y="5"/>
                  </a:lnTo>
                  <a:lnTo>
                    <a:pt x="0" y="5"/>
                  </a:lnTo>
                  <a:lnTo>
                    <a:pt x="0" y="0"/>
                  </a:lnTo>
                  <a:lnTo>
                    <a:pt x="204" y="0"/>
                  </a:lnTo>
                  <a:lnTo>
                    <a:pt x="207" y="2"/>
                  </a:lnTo>
                  <a:lnTo>
                    <a:pt x="387" y="202"/>
                  </a:lnTo>
                  <a:lnTo>
                    <a:pt x="938" y="202"/>
                  </a:lnTo>
                  <a:lnTo>
                    <a:pt x="938" y="202"/>
                  </a:lnTo>
                  <a:lnTo>
                    <a:pt x="1235" y="494"/>
                  </a:lnTo>
                  <a:lnTo>
                    <a:pt x="2247" y="494"/>
                  </a:lnTo>
                  <a:lnTo>
                    <a:pt x="2444" y="316"/>
                  </a:lnTo>
                  <a:lnTo>
                    <a:pt x="2446" y="318"/>
                  </a:lnTo>
                  <a:lnTo>
                    <a:pt x="2247"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0075">
              <a:extLst>
                <a:ext uri="{FF2B5EF4-FFF2-40B4-BE49-F238E27FC236}">
                  <a16:creationId xmlns:a16="http://schemas.microsoft.com/office/drawing/2014/main" id="{4BBF7EA8-5B8B-4337-BC89-B9E2BE47E9F0}"/>
                </a:ext>
              </a:extLst>
            </p:cNvPr>
            <p:cNvSpPr>
              <a:spLocks/>
            </p:cNvSpPr>
            <p:nvPr/>
          </p:nvSpPr>
          <p:spPr bwMode="auto">
            <a:xfrm>
              <a:off x="766" y="1461"/>
              <a:ext cx="3315" cy="717"/>
            </a:xfrm>
            <a:custGeom>
              <a:avLst/>
              <a:gdLst>
                <a:gd name="T0" fmla="*/ 2907 w 3315"/>
                <a:gd name="T1" fmla="*/ 717 h 717"/>
                <a:gd name="T2" fmla="*/ 2080 w 3315"/>
                <a:gd name="T3" fmla="*/ 717 h 717"/>
                <a:gd name="T4" fmla="*/ 1999 w 3315"/>
                <a:gd name="T5" fmla="*/ 622 h 717"/>
                <a:gd name="T6" fmla="*/ 1551 w 3315"/>
                <a:gd name="T7" fmla="*/ 622 h 717"/>
                <a:gd name="T8" fmla="*/ 1548 w 3315"/>
                <a:gd name="T9" fmla="*/ 619 h 717"/>
                <a:gd name="T10" fmla="*/ 933 w 3315"/>
                <a:gd name="T11" fmla="*/ 14 h 717"/>
                <a:gd name="T12" fmla="*/ 126 w 3315"/>
                <a:gd name="T13" fmla="*/ 14 h 717"/>
                <a:gd name="T14" fmla="*/ 9 w 3315"/>
                <a:gd name="T15" fmla="*/ 138 h 717"/>
                <a:gd name="T16" fmla="*/ 0 w 3315"/>
                <a:gd name="T17" fmla="*/ 128 h 717"/>
                <a:gd name="T18" fmla="*/ 121 w 3315"/>
                <a:gd name="T19" fmla="*/ 0 h 717"/>
                <a:gd name="T20" fmla="*/ 938 w 3315"/>
                <a:gd name="T21" fmla="*/ 0 h 717"/>
                <a:gd name="T22" fmla="*/ 940 w 3315"/>
                <a:gd name="T23" fmla="*/ 2 h 717"/>
                <a:gd name="T24" fmla="*/ 1555 w 3315"/>
                <a:gd name="T25" fmla="*/ 608 h 717"/>
                <a:gd name="T26" fmla="*/ 2006 w 3315"/>
                <a:gd name="T27" fmla="*/ 608 h 717"/>
                <a:gd name="T28" fmla="*/ 2085 w 3315"/>
                <a:gd name="T29" fmla="*/ 705 h 717"/>
                <a:gd name="T30" fmla="*/ 2902 w 3315"/>
                <a:gd name="T31" fmla="*/ 705 h 717"/>
                <a:gd name="T32" fmla="*/ 2992 w 3315"/>
                <a:gd name="T33" fmla="*/ 638 h 717"/>
                <a:gd name="T34" fmla="*/ 3315 w 3315"/>
                <a:gd name="T35" fmla="*/ 638 h 717"/>
                <a:gd name="T36" fmla="*/ 3315 w 3315"/>
                <a:gd name="T37" fmla="*/ 653 h 717"/>
                <a:gd name="T38" fmla="*/ 2997 w 3315"/>
                <a:gd name="T39" fmla="*/ 653 h 717"/>
                <a:gd name="T40" fmla="*/ 2907 w 3315"/>
                <a:gd name="T41"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5" h="717">
                  <a:moveTo>
                    <a:pt x="2907" y="717"/>
                  </a:moveTo>
                  <a:lnTo>
                    <a:pt x="2080" y="717"/>
                  </a:lnTo>
                  <a:lnTo>
                    <a:pt x="1999" y="622"/>
                  </a:lnTo>
                  <a:lnTo>
                    <a:pt x="1551" y="622"/>
                  </a:lnTo>
                  <a:lnTo>
                    <a:pt x="1548" y="619"/>
                  </a:lnTo>
                  <a:lnTo>
                    <a:pt x="933" y="14"/>
                  </a:lnTo>
                  <a:lnTo>
                    <a:pt x="126" y="14"/>
                  </a:lnTo>
                  <a:lnTo>
                    <a:pt x="9" y="138"/>
                  </a:lnTo>
                  <a:lnTo>
                    <a:pt x="0" y="128"/>
                  </a:lnTo>
                  <a:lnTo>
                    <a:pt x="121" y="0"/>
                  </a:lnTo>
                  <a:lnTo>
                    <a:pt x="938" y="0"/>
                  </a:lnTo>
                  <a:lnTo>
                    <a:pt x="940" y="2"/>
                  </a:lnTo>
                  <a:lnTo>
                    <a:pt x="1555" y="608"/>
                  </a:lnTo>
                  <a:lnTo>
                    <a:pt x="2006" y="608"/>
                  </a:lnTo>
                  <a:lnTo>
                    <a:pt x="2085" y="705"/>
                  </a:lnTo>
                  <a:lnTo>
                    <a:pt x="2902" y="705"/>
                  </a:lnTo>
                  <a:lnTo>
                    <a:pt x="2992" y="638"/>
                  </a:lnTo>
                  <a:lnTo>
                    <a:pt x="3315" y="638"/>
                  </a:lnTo>
                  <a:lnTo>
                    <a:pt x="3315" y="653"/>
                  </a:lnTo>
                  <a:lnTo>
                    <a:pt x="2997" y="653"/>
                  </a:lnTo>
                  <a:lnTo>
                    <a:pt x="2907"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0076">
              <a:extLst>
                <a:ext uri="{FF2B5EF4-FFF2-40B4-BE49-F238E27FC236}">
                  <a16:creationId xmlns:a16="http://schemas.microsoft.com/office/drawing/2014/main" id="{4A0FC2CC-2D40-460B-AB4E-7D679EE4FE7E}"/>
                </a:ext>
              </a:extLst>
            </p:cNvPr>
            <p:cNvSpPr>
              <a:spLocks/>
            </p:cNvSpPr>
            <p:nvPr/>
          </p:nvSpPr>
          <p:spPr bwMode="auto">
            <a:xfrm>
              <a:off x="2799" y="2194"/>
              <a:ext cx="1282" cy="93"/>
            </a:xfrm>
            <a:custGeom>
              <a:avLst/>
              <a:gdLst>
                <a:gd name="T0" fmla="*/ 332 w 1282"/>
                <a:gd name="T1" fmla="*/ 93 h 93"/>
                <a:gd name="T2" fmla="*/ 0 w 1282"/>
                <a:gd name="T3" fmla="*/ 93 h 93"/>
                <a:gd name="T4" fmla="*/ 0 w 1282"/>
                <a:gd name="T5" fmla="*/ 86 h 93"/>
                <a:gd name="T6" fmla="*/ 330 w 1282"/>
                <a:gd name="T7" fmla="*/ 86 h 93"/>
                <a:gd name="T8" fmla="*/ 434 w 1282"/>
                <a:gd name="T9" fmla="*/ 0 h 93"/>
                <a:gd name="T10" fmla="*/ 1282 w 1282"/>
                <a:gd name="T11" fmla="*/ 0 h 93"/>
                <a:gd name="T12" fmla="*/ 1282 w 1282"/>
                <a:gd name="T13" fmla="*/ 7 h 93"/>
                <a:gd name="T14" fmla="*/ 437 w 1282"/>
                <a:gd name="T15" fmla="*/ 7 h 93"/>
                <a:gd name="T16" fmla="*/ 332 w 128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93">
                  <a:moveTo>
                    <a:pt x="332" y="93"/>
                  </a:moveTo>
                  <a:lnTo>
                    <a:pt x="0" y="93"/>
                  </a:lnTo>
                  <a:lnTo>
                    <a:pt x="0" y="86"/>
                  </a:lnTo>
                  <a:lnTo>
                    <a:pt x="330" y="86"/>
                  </a:lnTo>
                  <a:lnTo>
                    <a:pt x="434" y="0"/>
                  </a:lnTo>
                  <a:lnTo>
                    <a:pt x="1282" y="0"/>
                  </a:lnTo>
                  <a:lnTo>
                    <a:pt x="1282" y="7"/>
                  </a:lnTo>
                  <a:lnTo>
                    <a:pt x="437" y="7"/>
                  </a:lnTo>
                  <a:lnTo>
                    <a:pt x="332"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0077">
              <a:extLst>
                <a:ext uri="{FF2B5EF4-FFF2-40B4-BE49-F238E27FC236}">
                  <a16:creationId xmlns:a16="http://schemas.microsoft.com/office/drawing/2014/main" id="{EBFB02B4-BD4B-47CB-BF18-682A7F109270}"/>
                </a:ext>
              </a:extLst>
            </p:cNvPr>
            <p:cNvSpPr>
              <a:spLocks/>
            </p:cNvSpPr>
            <p:nvPr/>
          </p:nvSpPr>
          <p:spPr bwMode="auto">
            <a:xfrm>
              <a:off x="1666" y="594"/>
              <a:ext cx="1662" cy="902"/>
            </a:xfrm>
            <a:custGeom>
              <a:avLst/>
              <a:gdLst>
                <a:gd name="T0" fmla="*/ 1662 w 1662"/>
                <a:gd name="T1" fmla="*/ 902 h 902"/>
                <a:gd name="T2" fmla="*/ 1439 w 1662"/>
                <a:gd name="T3" fmla="*/ 902 h 902"/>
                <a:gd name="T4" fmla="*/ 1439 w 1662"/>
                <a:gd name="T5" fmla="*/ 902 h 902"/>
                <a:gd name="T6" fmla="*/ 1218 w 1662"/>
                <a:gd name="T7" fmla="*/ 665 h 902"/>
                <a:gd name="T8" fmla="*/ 883 w 1662"/>
                <a:gd name="T9" fmla="*/ 665 h 902"/>
                <a:gd name="T10" fmla="*/ 883 w 1662"/>
                <a:gd name="T11" fmla="*/ 665 h 902"/>
                <a:gd name="T12" fmla="*/ 228 w 1662"/>
                <a:gd name="T13" fmla="*/ 5 h 902"/>
                <a:gd name="T14" fmla="*/ 0 w 1662"/>
                <a:gd name="T15" fmla="*/ 5 h 902"/>
                <a:gd name="T16" fmla="*/ 0 w 1662"/>
                <a:gd name="T17" fmla="*/ 0 h 902"/>
                <a:gd name="T18" fmla="*/ 228 w 1662"/>
                <a:gd name="T19" fmla="*/ 0 h 902"/>
                <a:gd name="T20" fmla="*/ 228 w 1662"/>
                <a:gd name="T21" fmla="*/ 0 h 902"/>
                <a:gd name="T22" fmla="*/ 886 w 1662"/>
                <a:gd name="T23" fmla="*/ 663 h 902"/>
                <a:gd name="T24" fmla="*/ 1218 w 1662"/>
                <a:gd name="T25" fmla="*/ 663 h 902"/>
                <a:gd name="T26" fmla="*/ 1220 w 1662"/>
                <a:gd name="T27" fmla="*/ 663 h 902"/>
                <a:gd name="T28" fmla="*/ 1441 w 1662"/>
                <a:gd name="T29" fmla="*/ 900 h 902"/>
                <a:gd name="T30" fmla="*/ 1662 w 1662"/>
                <a:gd name="T31" fmla="*/ 900 h 902"/>
                <a:gd name="T32" fmla="*/ 1662 w 1662"/>
                <a:gd name="T33"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2" h="902">
                  <a:moveTo>
                    <a:pt x="1662" y="902"/>
                  </a:moveTo>
                  <a:lnTo>
                    <a:pt x="1439" y="902"/>
                  </a:lnTo>
                  <a:lnTo>
                    <a:pt x="1439" y="902"/>
                  </a:lnTo>
                  <a:lnTo>
                    <a:pt x="1218" y="665"/>
                  </a:lnTo>
                  <a:lnTo>
                    <a:pt x="883" y="665"/>
                  </a:lnTo>
                  <a:lnTo>
                    <a:pt x="883" y="665"/>
                  </a:lnTo>
                  <a:lnTo>
                    <a:pt x="228" y="5"/>
                  </a:lnTo>
                  <a:lnTo>
                    <a:pt x="0" y="5"/>
                  </a:lnTo>
                  <a:lnTo>
                    <a:pt x="0" y="0"/>
                  </a:lnTo>
                  <a:lnTo>
                    <a:pt x="228" y="0"/>
                  </a:lnTo>
                  <a:lnTo>
                    <a:pt x="228" y="0"/>
                  </a:lnTo>
                  <a:lnTo>
                    <a:pt x="886" y="663"/>
                  </a:lnTo>
                  <a:lnTo>
                    <a:pt x="1218" y="663"/>
                  </a:lnTo>
                  <a:lnTo>
                    <a:pt x="1220" y="663"/>
                  </a:lnTo>
                  <a:lnTo>
                    <a:pt x="1441" y="900"/>
                  </a:lnTo>
                  <a:lnTo>
                    <a:pt x="1662" y="900"/>
                  </a:lnTo>
                  <a:lnTo>
                    <a:pt x="1662"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0078">
              <a:extLst>
                <a:ext uri="{FF2B5EF4-FFF2-40B4-BE49-F238E27FC236}">
                  <a16:creationId xmlns:a16="http://schemas.microsoft.com/office/drawing/2014/main" id="{49F694C3-DF1C-4575-9EBC-F99FF6513628}"/>
                </a:ext>
              </a:extLst>
            </p:cNvPr>
            <p:cNvSpPr>
              <a:spLocks/>
            </p:cNvSpPr>
            <p:nvPr/>
          </p:nvSpPr>
          <p:spPr bwMode="auto">
            <a:xfrm>
              <a:off x="1970" y="1601"/>
              <a:ext cx="1926" cy="558"/>
            </a:xfrm>
            <a:custGeom>
              <a:avLst/>
              <a:gdLst>
                <a:gd name="T0" fmla="*/ 204 w 1926"/>
                <a:gd name="T1" fmla="*/ 558 h 558"/>
                <a:gd name="T2" fmla="*/ 0 w 1926"/>
                <a:gd name="T3" fmla="*/ 558 h 558"/>
                <a:gd name="T4" fmla="*/ 0 w 1926"/>
                <a:gd name="T5" fmla="*/ 532 h 558"/>
                <a:gd name="T6" fmla="*/ 192 w 1926"/>
                <a:gd name="T7" fmla="*/ 532 h 558"/>
                <a:gd name="T8" fmla="*/ 394 w 1926"/>
                <a:gd name="T9" fmla="*/ 327 h 558"/>
                <a:gd name="T10" fmla="*/ 779 w 1926"/>
                <a:gd name="T11" fmla="*/ 327 h 558"/>
                <a:gd name="T12" fmla="*/ 964 w 1926"/>
                <a:gd name="T13" fmla="*/ 126 h 558"/>
                <a:gd name="T14" fmla="*/ 1655 w 1926"/>
                <a:gd name="T15" fmla="*/ 126 h 558"/>
                <a:gd name="T16" fmla="*/ 1781 w 1926"/>
                <a:gd name="T17" fmla="*/ 0 h 558"/>
                <a:gd name="T18" fmla="*/ 1926 w 1926"/>
                <a:gd name="T19" fmla="*/ 0 h 558"/>
                <a:gd name="T20" fmla="*/ 1926 w 1926"/>
                <a:gd name="T21" fmla="*/ 26 h 558"/>
                <a:gd name="T22" fmla="*/ 1793 w 1926"/>
                <a:gd name="T23" fmla="*/ 26 h 558"/>
                <a:gd name="T24" fmla="*/ 1667 w 1926"/>
                <a:gd name="T25" fmla="*/ 152 h 558"/>
                <a:gd name="T26" fmla="*/ 976 w 1926"/>
                <a:gd name="T27" fmla="*/ 152 h 558"/>
                <a:gd name="T28" fmla="*/ 791 w 1926"/>
                <a:gd name="T29" fmla="*/ 354 h 558"/>
                <a:gd name="T30" fmla="*/ 404 w 1926"/>
                <a:gd name="T31" fmla="*/ 354 h 558"/>
                <a:gd name="T32" fmla="*/ 204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204" y="558"/>
                  </a:moveTo>
                  <a:lnTo>
                    <a:pt x="0" y="558"/>
                  </a:lnTo>
                  <a:lnTo>
                    <a:pt x="0" y="532"/>
                  </a:lnTo>
                  <a:lnTo>
                    <a:pt x="192" y="532"/>
                  </a:lnTo>
                  <a:lnTo>
                    <a:pt x="394" y="327"/>
                  </a:lnTo>
                  <a:lnTo>
                    <a:pt x="779" y="327"/>
                  </a:lnTo>
                  <a:lnTo>
                    <a:pt x="964" y="126"/>
                  </a:lnTo>
                  <a:lnTo>
                    <a:pt x="1655" y="126"/>
                  </a:lnTo>
                  <a:lnTo>
                    <a:pt x="1781" y="0"/>
                  </a:lnTo>
                  <a:lnTo>
                    <a:pt x="1926" y="0"/>
                  </a:lnTo>
                  <a:lnTo>
                    <a:pt x="1926" y="26"/>
                  </a:lnTo>
                  <a:lnTo>
                    <a:pt x="1793" y="26"/>
                  </a:lnTo>
                  <a:lnTo>
                    <a:pt x="1667" y="152"/>
                  </a:lnTo>
                  <a:lnTo>
                    <a:pt x="976" y="152"/>
                  </a:lnTo>
                  <a:lnTo>
                    <a:pt x="791" y="354"/>
                  </a:lnTo>
                  <a:lnTo>
                    <a:pt x="404" y="354"/>
                  </a:lnTo>
                  <a:lnTo>
                    <a:pt x="20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0079">
              <a:extLst>
                <a:ext uri="{FF2B5EF4-FFF2-40B4-BE49-F238E27FC236}">
                  <a16:creationId xmlns:a16="http://schemas.microsoft.com/office/drawing/2014/main" id="{66D74537-03C0-4AA0-BBB5-85D054869EF8}"/>
                </a:ext>
              </a:extLst>
            </p:cNvPr>
            <p:cNvSpPr>
              <a:spLocks noChangeArrowheads="1"/>
            </p:cNvSpPr>
            <p:nvPr/>
          </p:nvSpPr>
          <p:spPr bwMode="auto">
            <a:xfrm>
              <a:off x="2656" y="248"/>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0080">
              <a:extLst>
                <a:ext uri="{FF2B5EF4-FFF2-40B4-BE49-F238E27FC236}">
                  <a16:creationId xmlns:a16="http://schemas.microsoft.com/office/drawing/2014/main" id="{4B158039-A242-43B6-BA55-82BE12B2DE83}"/>
                </a:ext>
              </a:extLst>
            </p:cNvPr>
            <p:cNvSpPr>
              <a:spLocks noChangeArrowheads="1"/>
            </p:cNvSpPr>
            <p:nvPr/>
          </p:nvSpPr>
          <p:spPr bwMode="auto">
            <a:xfrm>
              <a:off x="2412" y="60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10081">
              <a:extLst>
                <a:ext uri="{FF2B5EF4-FFF2-40B4-BE49-F238E27FC236}">
                  <a16:creationId xmlns:a16="http://schemas.microsoft.com/office/drawing/2014/main" id="{FF746E73-A187-44C0-A712-5D9066501B81}"/>
                </a:ext>
              </a:extLst>
            </p:cNvPr>
            <p:cNvSpPr>
              <a:spLocks noChangeArrowheads="1"/>
            </p:cNvSpPr>
            <p:nvPr/>
          </p:nvSpPr>
          <p:spPr bwMode="auto">
            <a:xfrm>
              <a:off x="1647" y="583"/>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0082">
              <a:extLst>
                <a:ext uri="{FF2B5EF4-FFF2-40B4-BE49-F238E27FC236}">
                  <a16:creationId xmlns:a16="http://schemas.microsoft.com/office/drawing/2014/main" id="{F561A291-CFBD-4BF8-ADF0-CBB04AFD1083}"/>
                </a:ext>
              </a:extLst>
            </p:cNvPr>
            <p:cNvSpPr>
              <a:spLocks noChangeArrowheads="1"/>
            </p:cNvSpPr>
            <p:nvPr/>
          </p:nvSpPr>
          <p:spPr bwMode="auto">
            <a:xfrm>
              <a:off x="987" y="1107"/>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0083">
              <a:extLst>
                <a:ext uri="{FF2B5EF4-FFF2-40B4-BE49-F238E27FC236}">
                  <a16:creationId xmlns:a16="http://schemas.microsoft.com/office/drawing/2014/main" id="{F348AE79-20C1-4DBF-A96D-0AD44E1CF3B9}"/>
                </a:ext>
              </a:extLst>
            </p:cNvPr>
            <p:cNvSpPr>
              <a:spLocks noChangeArrowheads="1"/>
            </p:cNvSpPr>
            <p:nvPr/>
          </p:nvSpPr>
          <p:spPr bwMode="auto">
            <a:xfrm>
              <a:off x="1630" y="322"/>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10084">
              <a:extLst>
                <a:ext uri="{FF2B5EF4-FFF2-40B4-BE49-F238E27FC236}">
                  <a16:creationId xmlns:a16="http://schemas.microsoft.com/office/drawing/2014/main" id="{CB195097-2DE7-4B83-9510-ECACB0759DF9}"/>
                </a:ext>
              </a:extLst>
            </p:cNvPr>
            <p:cNvSpPr>
              <a:spLocks noChangeArrowheads="1"/>
            </p:cNvSpPr>
            <p:nvPr/>
          </p:nvSpPr>
          <p:spPr bwMode="auto">
            <a:xfrm>
              <a:off x="1067" y="59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0085">
              <a:extLst>
                <a:ext uri="{FF2B5EF4-FFF2-40B4-BE49-F238E27FC236}">
                  <a16:creationId xmlns:a16="http://schemas.microsoft.com/office/drawing/2014/main" id="{8C6691D2-D8B0-4BE8-B121-9F13DEA790AC}"/>
                </a:ext>
              </a:extLst>
            </p:cNvPr>
            <p:cNvSpPr>
              <a:spLocks noChangeArrowheads="1"/>
            </p:cNvSpPr>
            <p:nvPr/>
          </p:nvSpPr>
          <p:spPr bwMode="auto">
            <a:xfrm>
              <a:off x="889" y="13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0086">
              <a:extLst>
                <a:ext uri="{FF2B5EF4-FFF2-40B4-BE49-F238E27FC236}">
                  <a16:creationId xmlns:a16="http://schemas.microsoft.com/office/drawing/2014/main" id="{E4805DAB-046F-4EA2-AEAD-38E16CBA5E95}"/>
                </a:ext>
              </a:extLst>
            </p:cNvPr>
            <p:cNvSpPr>
              <a:spLocks noChangeArrowheads="1"/>
            </p:cNvSpPr>
            <p:nvPr/>
          </p:nvSpPr>
          <p:spPr bwMode="auto">
            <a:xfrm>
              <a:off x="312" y="1831"/>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10087">
              <a:extLst>
                <a:ext uri="{FF2B5EF4-FFF2-40B4-BE49-F238E27FC236}">
                  <a16:creationId xmlns:a16="http://schemas.microsoft.com/office/drawing/2014/main" id="{05B15CD6-FE2F-4D61-A1B5-38B0311D3ECB}"/>
                </a:ext>
              </a:extLst>
            </p:cNvPr>
            <p:cNvSpPr>
              <a:spLocks noChangeArrowheads="1"/>
            </p:cNvSpPr>
            <p:nvPr/>
          </p:nvSpPr>
          <p:spPr bwMode="auto">
            <a:xfrm>
              <a:off x="1929" y="212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0088">
              <a:extLst>
                <a:ext uri="{FF2B5EF4-FFF2-40B4-BE49-F238E27FC236}">
                  <a16:creationId xmlns:a16="http://schemas.microsoft.com/office/drawing/2014/main" id="{15BD2370-6AE9-43AE-B884-CEA8887CE6DA}"/>
                </a:ext>
              </a:extLst>
            </p:cNvPr>
            <p:cNvSpPr>
              <a:spLocks noChangeArrowheads="1"/>
            </p:cNvSpPr>
            <p:nvPr/>
          </p:nvSpPr>
          <p:spPr bwMode="auto">
            <a:xfrm>
              <a:off x="1457" y="1577"/>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10089">
              <a:extLst>
                <a:ext uri="{FF2B5EF4-FFF2-40B4-BE49-F238E27FC236}">
                  <a16:creationId xmlns:a16="http://schemas.microsoft.com/office/drawing/2014/main" id="{91C565FC-3424-404E-9940-AF60829A604B}"/>
                </a:ext>
              </a:extLst>
            </p:cNvPr>
            <p:cNvSpPr>
              <a:spLocks noChangeArrowheads="1"/>
            </p:cNvSpPr>
            <p:nvPr/>
          </p:nvSpPr>
          <p:spPr bwMode="auto">
            <a:xfrm>
              <a:off x="911" y="1694"/>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10090">
              <a:extLst>
                <a:ext uri="{FF2B5EF4-FFF2-40B4-BE49-F238E27FC236}">
                  <a16:creationId xmlns:a16="http://schemas.microsoft.com/office/drawing/2014/main" id="{958FE8D7-3BDE-4032-A019-7E17647D3741}"/>
                </a:ext>
              </a:extLst>
            </p:cNvPr>
            <p:cNvSpPr>
              <a:spLocks noChangeArrowheads="1"/>
            </p:cNvSpPr>
            <p:nvPr/>
          </p:nvSpPr>
          <p:spPr bwMode="auto">
            <a:xfrm>
              <a:off x="1" y="217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10091">
              <a:extLst>
                <a:ext uri="{FF2B5EF4-FFF2-40B4-BE49-F238E27FC236}">
                  <a16:creationId xmlns:a16="http://schemas.microsoft.com/office/drawing/2014/main" id="{5F4EB5B9-4D21-49D5-9168-B1F4F2CE4D14}"/>
                </a:ext>
              </a:extLst>
            </p:cNvPr>
            <p:cNvSpPr>
              <a:spLocks noChangeArrowheads="1"/>
            </p:cNvSpPr>
            <p:nvPr/>
          </p:nvSpPr>
          <p:spPr bwMode="auto">
            <a:xfrm>
              <a:off x="752" y="1587"/>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Oval 10092">
              <a:extLst>
                <a:ext uri="{FF2B5EF4-FFF2-40B4-BE49-F238E27FC236}">
                  <a16:creationId xmlns:a16="http://schemas.microsoft.com/office/drawing/2014/main" id="{2C0AEE5A-9A8F-4F91-A628-E131123DAA0C}"/>
                </a:ext>
              </a:extLst>
            </p:cNvPr>
            <p:cNvSpPr>
              <a:spLocks noChangeArrowheads="1"/>
            </p:cNvSpPr>
            <p:nvPr/>
          </p:nvSpPr>
          <p:spPr bwMode="auto">
            <a:xfrm>
              <a:off x="839" y="199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10093">
              <a:extLst>
                <a:ext uri="{FF2B5EF4-FFF2-40B4-BE49-F238E27FC236}">
                  <a16:creationId xmlns:a16="http://schemas.microsoft.com/office/drawing/2014/main" id="{E46120D5-438F-4E92-A304-0FCC69FD18EE}"/>
                </a:ext>
              </a:extLst>
            </p:cNvPr>
            <p:cNvSpPr>
              <a:spLocks noChangeArrowheads="1"/>
            </p:cNvSpPr>
            <p:nvPr/>
          </p:nvSpPr>
          <p:spPr bwMode="auto">
            <a:xfrm>
              <a:off x="1625" y="1309"/>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10094">
              <a:extLst>
                <a:ext uri="{FF2B5EF4-FFF2-40B4-BE49-F238E27FC236}">
                  <a16:creationId xmlns:a16="http://schemas.microsoft.com/office/drawing/2014/main" id="{6AFD4FD5-3DF4-4535-9409-6020B2D1C2AB}"/>
                </a:ext>
              </a:extLst>
            </p:cNvPr>
            <p:cNvSpPr>
              <a:spLocks noChangeArrowheads="1"/>
            </p:cNvSpPr>
            <p:nvPr/>
          </p:nvSpPr>
          <p:spPr bwMode="auto">
            <a:xfrm>
              <a:off x="2483" y="98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10095">
              <a:extLst>
                <a:ext uri="{FF2B5EF4-FFF2-40B4-BE49-F238E27FC236}">
                  <a16:creationId xmlns:a16="http://schemas.microsoft.com/office/drawing/2014/main" id="{DA930B03-6B4A-4A37-9C32-039B14E03F0B}"/>
                </a:ext>
              </a:extLst>
            </p:cNvPr>
            <p:cNvSpPr>
              <a:spLocks noChangeArrowheads="1"/>
            </p:cNvSpPr>
            <p:nvPr/>
          </p:nvSpPr>
          <p:spPr bwMode="auto">
            <a:xfrm>
              <a:off x="3326" y="148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10096">
              <a:extLst>
                <a:ext uri="{FF2B5EF4-FFF2-40B4-BE49-F238E27FC236}">
                  <a16:creationId xmlns:a16="http://schemas.microsoft.com/office/drawing/2014/main" id="{3956DB89-F5C7-4068-8956-9345CF726AAA}"/>
                </a:ext>
              </a:extLst>
            </p:cNvPr>
            <p:cNvSpPr>
              <a:spLocks noChangeArrowheads="1"/>
            </p:cNvSpPr>
            <p:nvPr/>
          </p:nvSpPr>
          <p:spPr bwMode="auto">
            <a:xfrm>
              <a:off x="3891" y="1601"/>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10097">
              <a:extLst>
                <a:ext uri="{FF2B5EF4-FFF2-40B4-BE49-F238E27FC236}">
                  <a16:creationId xmlns:a16="http://schemas.microsoft.com/office/drawing/2014/main" id="{EC106853-DB00-4818-AE27-BF884CB379DC}"/>
                </a:ext>
              </a:extLst>
            </p:cNvPr>
            <p:cNvSpPr>
              <a:spLocks noChangeArrowheads="1"/>
            </p:cNvSpPr>
            <p:nvPr/>
          </p:nvSpPr>
          <p:spPr bwMode="auto">
            <a:xfrm>
              <a:off x="2818" y="1610"/>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10098">
              <a:extLst>
                <a:ext uri="{FF2B5EF4-FFF2-40B4-BE49-F238E27FC236}">
                  <a16:creationId xmlns:a16="http://schemas.microsoft.com/office/drawing/2014/main" id="{2C2ED518-2D25-4538-A1C8-8EFDF8B666C2}"/>
                </a:ext>
              </a:extLst>
            </p:cNvPr>
            <p:cNvSpPr>
              <a:spLocks noChangeArrowheads="1"/>
            </p:cNvSpPr>
            <p:nvPr/>
          </p:nvSpPr>
          <p:spPr bwMode="auto">
            <a:xfrm>
              <a:off x="2775" y="227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10099">
              <a:extLst>
                <a:ext uri="{FF2B5EF4-FFF2-40B4-BE49-F238E27FC236}">
                  <a16:creationId xmlns:a16="http://schemas.microsoft.com/office/drawing/2014/main" id="{9DF34A1F-7D24-4902-9E14-786E8F1B3BE8}"/>
                </a:ext>
              </a:extLst>
            </p:cNvPr>
            <p:cNvSpPr>
              <a:spLocks noChangeArrowheads="1"/>
            </p:cNvSpPr>
            <p:nvPr/>
          </p:nvSpPr>
          <p:spPr bwMode="auto">
            <a:xfrm>
              <a:off x="3190" y="55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100">
              <a:extLst>
                <a:ext uri="{FF2B5EF4-FFF2-40B4-BE49-F238E27FC236}">
                  <a16:creationId xmlns:a16="http://schemas.microsoft.com/office/drawing/2014/main" id="{7F6CFE9B-A193-4144-BEBE-4CC2D6EEE9D7}"/>
                </a:ext>
              </a:extLst>
            </p:cNvPr>
            <p:cNvSpPr>
              <a:spLocks/>
            </p:cNvSpPr>
            <p:nvPr/>
          </p:nvSpPr>
          <p:spPr bwMode="auto">
            <a:xfrm>
              <a:off x="2680" y="4262"/>
              <a:ext cx="1434" cy="270"/>
            </a:xfrm>
            <a:custGeom>
              <a:avLst/>
              <a:gdLst>
                <a:gd name="T0" fmla="*/ 1183 w 1434"/>
                <a:gd name="T1" fmla="*/ 270 h 270"/>
                <a:gd name="T2" fmla="*/ 855 w 1434"/>
                <a:gd name="T3" fmla="*/ 270 h 270"/>
                <a:gd name="T4" fmla="*/ 769 w 1434"/>
                <a:gd name="T5" fmla="*/ 197 h 270"/>
                <a:gd name="T6" fmla="*/ 373 w 1434"/>
                <a:gd name="T7" fmla="*/ 197 h 270"/>
                <a:gd name="T8" fmla="*/ 211 w 1434"/>
                <a:gd name="T9" fmla="*/ 12 h 270"/>
                <a:gd name="T10" fmla="*/ 0 w 1434"/>
                <a:gd name="T11" fmla="*/ 12 h 270"/>
                <a:gd name="T12" fmla="*/ 0 w 1434"/>
                <a:gd name="T13" fmla="*/ 0 h 270"/>
                <a:gd name="T14" fmla="*/ 218 w 1434"/>
                <a:gd name="T15" fmla="*/ 0 h 270"/>
                <a:gd name="T16" fmla="*/ 380 w 1434"/>
                <a:gd name="T17" fmla="*/ 185 h 270"/>
                <a:gd name="T18" fmla="*/ 774 w 1434"/>
                <a:gd name="T19" fmla="*/ 185 h 270"/>
                <a:gd name="T20" fmla="*/ 860 w 1434"/>
                <a:gd name="T21" fmla="*/ 256 h 270"/>
                <a:gd name="T22" fmla="*/ 1175 w 1434"/>
                <a:gd name="T23" fmla="*/ 256 h 270"/>
                <a:gd name="T24" fmla="*/ 1427 w 1434"/>
                <a:gd name="T25" fmla="*/ 35 h 270"/>
                <a:gd name="T26" fmla="*/ 1434 w 1434"/>
                <a:gd name="T27" fmla="*/ 45 h 270"/>
                <a:gd name="T28" fmla="*/ 1183 w 1434"/>
                <a:gd name="T29"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4" h="270">
                  <a:moveTo>
                    <a:pt x="1183" y="270"/>
                  </a:moveTo>
                  <a:lnTo>
                    <a:pt x="855" y="270"/>
                  </a:lnTo>
                  <a:lnTo>
                    <a:pt x="769" y="197"/>
                  </a:lnTo>
                  <a:lnTo>
                    <a:pt x="373" y="197"/>
                  </a:lnTo>
                  <a:lnTo>
                    <a:pt x="211" y="12"/>
                  </a:lnTo>
                  <a:lnTo>
                    <a:pt x="0" y="12"/>
                  </a:lnTo>
                  <a:lnTo>
                    <a:pt x="0" y="0"/>
                  </a:lnTo>
                  <a:lnTo>
                    <a:pt x="218" y="0"/>
                  </a:lnTo>
                  <a:lnTo>
                    <a:pt x="380" y="185"/>
                  </a:lnTo>
                  <a:lnTo>
                    <a:pt x="774" y="185"/>
                  </a:lnTo>
                  <a:lnTo>
                    <a:pt x="860" y="256"/>
                  </a:lnTo>
                  <a:lnTo>
                    <a:pt x="1175" y="256"/>
                  </a:lnTo>
                  <a:lnTo>
                    <a:pt x="1427" y="35"/>
                  </a:lnTo>
                  <a:lnTo>
                    <a:pt x="1434" y="45"/>
                  </a:lnTo>
                  <a:lnTo>
                    <a:pt x="118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101">
              <a:extLst>
                <a:ext uri="{FF2B5EF4-FFF2-40B4-BE49-F238E27FC236}">
                  <a16:creationId xmlns:a16="http://schemas.microsoft.com/office/drawing/2014/main" id="{3197C1A7-59D7-466B-80D2-840EB0487869}"/>
                </a:ext>
              </a:extLst>
            </p:cNvPr>
            <p:cNvSpPr>
              <a:spLocks/>
            </p:cNvSpPr>
            <p:nvPr/>
          </p:nvSpPr>
          <p:spPr bwMode="auto">
            <a:xfrm>
              <a:off x="1093" y="3835"/>
              <a:ext cx="2981" cy="567"/>
            </a:xfrm>
            <a:custGeom>
              <a:avLst/>
              <a:gdLst>
                <a:gd name="T0" fmla="*/ 1160 w 1255"/>
                <a:gd name="T1" fmla="*/ 239 h 239"/>
                <a:gd name="T2" fmla="*/ 896 w 1255"/>
                <a:gd name="T3" fmla="*/ 239 h 239"/>
                <a:gd name="T4" fmla="*/ 896 w 1255"/>
                <a:gd name="T5" fmla="*/ 239 h 239"/>
                <a:gd name="T6" fmla="*/ 896 w 1255"/>
                <a:gd name="T7" fmla="*/ 238 h 239"/>
                <a:gd name="T8" fmla="*/ 896 w 1255"/>
                <a:gd name="T9" fmla="*/ 239 h 239"/>
                <a:gd name="T10" fmla="*/ 805 w 1255"/>
                <a:gd name="T11" fmla="*/ 144 h 239"/>
                <a:gd name="T12" fmla="*/ 584 w 1255"/>
                <a:gd name="T13" fmla="*/ 144 h 239"/>
                <a:gd name="T14" fmla="*/ 584 w 1255"/>
                <a:gd name="T15" fmla="*/ 144 h 239"/>
                <a:gd name="T16" fmla="*/ 442 w 1255"/>
                <a:gd name="T17" fmla="*/ 2 h 239"/>
                <a:gd name="T18" fmla="*/ 208 w 1255"/>
                <a:gd name="T19" fmla="*/ 2 h 239"/>
                <a:gd name="T20" fmla="*/ 171 w 1255"/>
                <a:gd name="T21" fmla="*/ 37 h 239"/>
                <a:gd name="T22" fmla="*/ 0 w 1255"/>
                <a:gd name="T23" fmla="*/ 37 h 239"/>
                <a:gd name="T24" fmla="*/ 0 w 1255"/>
                <a:gd name="T25" fmla="*/ 36 h 239"/>
                <a:gd name="T26" fmla="*/ 170 w 1255"/>
                <a:gd name="T27" fmla="*/ 36 h 239"/>
                <a:gd name="T28" fmla="*/ 207 w 1255"/>
                <a:gd name="T29" fmla="*/ 0 h 239"/>
                <a:gd name="T30" fmla="*/ 443 w 1255"/>
                <a:gd name="T31" fmla="*/ 0 h 239"/>
                <a:gd name="T32" fmla="*/ 443 w 1255"/>
                <a:gd name="T33" fmla="*/ 0 h 239"/>
                <a:gd name="T34" fmla="*/ 584 w 1255"/>
                <a:gd name="T35" fmla="*/ 143 h 239"/>
                <a:gd name="T36" fmla="*/ 805 w 1255"/>
                <a:gd name="T37" fmla="*/ 143 h 239"/>
                <a:gd name="T38" fmla="*/ 805 w 1255"/>
                <a:gd name="T39" fmla="*/ 143 h 239"/>
                <a:gd name="T40" fmla="*/ 851 w 1255"/>
                <a:gd name="T41" fmla="*/ 190 h 239"/>
                <a:gd name="T42" fmla="*/ 897 w 1255"/>
                <a:gd name="T43" fmla="*/ 238 h 239"/>
                <a:gd name="T44" fmla="*/ 1159 w 1255"/>
                <a:gd name="T45" fmla="*/ 238 h 239"/>
                <a:gd name="T46" fmla="*/ 1206 w 1255"/>
                <a:gd name="T47" fmla="*/ 190 h 239"/>
                <a:gd name="T48" fmla="*/ 1255 w 1255"/>
                <a:gd name="T49" fmla="*/ 190 h 239"/>
                <a:gd name="T50" fmla="*/ 1255 w 1255"/>
                <a:gd name="T51" fmla="*/ 192 h 239"/>
                <a:gd name="T52" fmla="*/ 1206 w 1255"/>
                <a:gd name="T53" fmla="*/ 192 h 239"/>
                <a:gd name="T54" fmla="*/ 1160 w 1255"/>
                <a:gd name="T55"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239">
                  <a:moveTo>
                    <a:pt x="1160" y="239"/>
                  </a:moveTo>
                  <a:cubicBezTo>
                    <a:pt x="896" y="239"/>
                    <a:pt x="896" y="239"/>
                    <a:pt x="896" y="239"/>
                  </a:cubicBezTo>
                  <a:cubicBezTo>
                    <a:pt x="896" y="239"/>
                    <a:pt x="896" y="239"/>
                    <a:pt x="896" y="239"/>
                  </a:cubicBezTo>
                  <a:cubicBezTo>
                    <a:pt x="896" y="238"/>
                    <a:pt x="896" y="238"/>
                    <a:pt x="896" y="238"/>
                  </a:cubicBezTo>
                  <a:cubicBezTo>
                    <a:pt x="896" y="238"/>
                    <a:pt x="896" y="239"/>
                    <a:pt x="896" y="239"/>
                  </a:cubicBezTo>
                  <a:cubicBezTo>
                    <a:pt x="895" y="235"/>
                    <a:pt x="841" y="180"/>
                    <a:pt x="805" y="144"/>
                  </a:cubicBezTo>
                  <a:cubicBezTo>
                    <a:pt x="584" y="144"/>
                    <a:pt x="584" y="144"/>
                    <a:pt x="584" y="144"/>
                  </a:cubicBezTo>
                  <a:cubicBezTo>
                    <a:pt x="584" y="144"/>
                    <a:pt x="584" y="144"/>
                    <a:pt x="584" y="144"/>
                  </a:cubicBezTo>
                  <a:cubicBezTo>
                    <a:pt x="442" y="2"/>
                    <a:pt x="442" y="2"/>
                    <a:pt x="442" y="2"/>
                  </a:cubicBezTo>
                  <a:cubicBezTo>
                    <a:pt x="208" y="2"/>
                    <a:pt x="208" y="2"/>
                    <a:pt x="208" y="2"/>
                  </a:cubicBezTo>
                  <a:cubicBezTo>
                    <a:pt x="171" y="37"/>
                    <a:pt x="171" y="37"/>
                    <a:pt x="171" y="37"/>
                  </a:cubicBezTo>
                  <a:cubicBezTo>
                    <a:pt x="0" y="37"/>
                    <a:pt x="0" y="37"/>
                    <a:pt x="0" y="37"/>
                  </a:cubicBezTo>
                  <a:cubicBezTo>
                    <a:pt x="0" y="36"/>
                    <a:pt x="0" y="36"/>
                    <a:pt x="0" y="36"/>
                  </a:cubicBezTo>
                  <a:cubicBezTo>
                    <a:pt x="170" y="36"/>
                    <a:pt x="170" y="36"/>
                    <a:pt x="170" y="36"/>
                  </a:cubicBezTo>
                  <a:cubicBezTo>
                    <a:pt x="207" y="0"/>
                    <a:pt x="207" y="0"/>
                    <a:pt x="207" y="0"/>
                  </a:cubicBezTo>
                  <a:cubicBezTo>
                    <a:pt x="443" y="0"/>
                    <a:pt x="443" y="0"/>
                    <a:pt x="443" y="0"/>
                  </a:cubicBezTo>
                  <a:cubicBezTo>
                    <a:pt x="443" y="0"/>
                    <a:pt x="443" y="0"/>
                    <a:pt x="443" y="0"/>
                  </a:cubicBezTo>
                  <a:cubicBezTo>
                    <a:pt x="584" y="143"/>
                    <a:pt x="584" y="143"/>
                    <a:pt x="584" y="143"/>
                  </a:cubicBezTo>
                  <a:cubicBezTo>
                    <a:pt x="805" y="143"/>
                    <a:pt x="805" y="143"/>
                    <a:pt x="805" y="143"/>
                  </a:cubicBezTo>
                  <a:cubicBezTo>
                    <a:pt x="805" y="143"/>
                    <a:pt x="805" y="143"/>
                    <a:pt x="805" y="143"/>
                  </a:cubicBezTo>
                  <a:cubicBezTo>
                    <a:pt x="806" y="143"/>
                    <a:pt x="829" y="167"/>
                    <a:pt x="851" y="190"/>
                  </a:cubicBezTo>
                  <a:cubicBezTo>
                    <a:pt x="888" y="227"/>
                    <a:pt x="896" y="236"/>
                    <a:pt x="897" y="238"/>
                  </a:cubicBezTo>
                  <a:cubicBezTo>
                    <a:pt x="1159" y="238"/>
                    <a:pt x="1159" y="238"/>
                    <a:pt x="1159" y="238"/>
                  </a:cubicBezTo>
                  <a:cubicBezTo>
                    <a:pt x="1206" y="190"/>
                    <a:pt x="1206" y="190"/>
                    <a:pt x="1206" y="190"/>
                  </a:cubicBezTo>
                  <a:cubicBezTo>
                    <a:pt x="1255" y="190"/>
                    <a:pt x="1255" y="190"/>
                    <a:pt x="1255" y="190"/>
                  </a:cubicBezTo>
                  <a:cubicBezTo>
                    <a:pt x="1255" y="192"/>
                    <a:pt x="1255" y="192"/>
                    <a:pt x="1255" y="192"/>
                  </a:cubicBezTo>
                  <a:cubicBezTo>
                    <a:pt x="1206" y="192"/>
                    <a:pt x="1206" y="192"/>
                    <a:pt x="1206" y="192"/>
                  </a:cubicBezTo>
                  <a:lnTo>
                    <a:pt x="116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0102">
              <a:extLst>
                <a:ext uri="{FF2B5EF4-FFF2-40B4-BE49-F238E27FC236}">
                  <a16:creationId xmlns:a16="http://schemas.microsoft.com/office/drawing/2014/main" id="{B44EDD28-6E8B-4C93-A001-436F2E8963A7}"/>
                </a:ext>
              </a:extLst>
            </p:cNvPr>
            <p:cNvSpPr>
              <a:spLocks/>
            </p:cNvSpPr>
            <p:nvPr/>
          </p:nvSpPr>
          <p:spPr bwMode="auto">
            <a:xfrm>
              <a:off x="3205" y="3967"/>
              <a:ext cx="859" cy="186"/>
            </a:xfrm>
            <a:custGeom>
              <a:avLst/>
              <a:gdLst>
                <a:gd name="T0" fmla="*/ 859 w 859"/>
                <a:gd name="T1" fmla="*/ 186 h 186"/>
                <a:gd name="T2" fmla="*/ 168 w 859"/>
                <a:gd name="T3" fmla="*/ 186 h 186"/>
                <a:gd name="T4" fmla="*/ 0 w 859"/>
                <a:gd name="T5" fmla="*/ 5 h 186"/>
                <a:gd name="T6" fmla="*/ 4 w 859"/>
                <a:gd name="T7" fmla="*/ 0 h 186"/>
                <a:gd name="T8" fmla="*/ 173 w 859"/>
                <a:gd name="T9" fmla="*/ 179 h 186"/>
                <a:gd name="T10" fmla="*/ 859 w 859"/>
                <a:gd name="T11" fmla="*/ 179 h 186"/>
                <a:gd name="T12" fmla="*/ 859 w 859"/>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859" h="186">
                  <a:moveTo>
                    <a:pt x="859" y="186"/>
                  </a:moveTo>
                  <a:lnTo>
                    <a:pt x="168" y="186"/>
                  </a:lnTo>
                  <a:lnTo>
                    <a:pt x="0" y="5"/>
                  </a:lnTo>
                  <a:lnTo>
                    <a:pt x="4" y="0"/>
                  </a:lnTo>
                  <a:lnTo>
                    <a:pt x="173" y="179"/>
                  </a:lnTo>
                  <a:lnTo>
                    <a:pt x="859" y="179"/>
                  </a:lnTo>
                  <a:lnTo>
                    <a:pt x="859"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103">
              <a:extLst>
                <a:ext uri="{FF2B5EF4-FFF2-40B4-BE49-F238E27FC236}">
                  <a16:creationId xmlns:a16="http://schemas.microsoft.com/office/drawing/2014/main" id="{F9F4FBAD-8C28-4CB3-B3EC-479192FB0C0D}"/>
                </a:ext>
              </a:extLst>
            </p:cNvPr>
            <p:cNvSpPr>
              <a:spLocks/>
            </p:cNvSpPr>
            <p:nvPr/>
          </p:nvSpPr>
          <p:spPr bwMode="auto">
            <a:xfrm>
              <a:off x="1652" y="4003"/>
              <a:ext cx="2415" cy="261"/>
            </a:xfrm>
            <a:custGeom>
              <a:avLst/>
              <a:gdLst>
                <a:gd name="T0" fmla="*/ 1790 w 2415"/>
                <a:gd name="T1" fmla="*/ 261 h 261"/>
                <a:gd name="T2" fmla="*/ 1531 w 2415"/>
                <a:gd name="T3" fmla="*/ 261 h 261"/>
                <a:gd name="T4" fmla="*/ 1294 w 2415"/>
                <a:gd name="T5" fmla="*/ 19 h 261"/>
                <a:gd name="T6" fmla="*/ 448 w 2415"/>
                <a:gd name="T7" fmla="*/ 19 h 261"/>
                <a:gd name="T8" fmla="*/ 277 w 2415"/>
                <a:gd name="T9" fmla="*/ 199 h 261"/>
                <a:gd name="T10" fmla="*/ 0 w 2415"/>
                <a:gd name="T11" fmla="*/ 199 h 261"/>
                <a:gd name="T12" fmla="*/ 0 w 2415"/>
                <a:gd name="T13" fmla="*/ 185 h 261"/>
                <a:gd name="T14" fmla="*/ 273 w 2415"/>
                <a:gd name="T15" fmla="*/ 185 h 261"/>
                <a:gd name="T16" fmla="*/ 444 w 2415"/>
                <a:gd name="T17" fmla="*/ 7 h 261"/>
                <a:gd name="T18" fmla="*/ 1301 w 2415"/>
                <a:gd name="T19" fmla="*/ 7 h 261"/>
                <a:gd name="T20" fmla="*/ 1538 w 2415"/>
                <a:gd name="T21" fmla="*/ 247 h 261"/>
                <a:gd name="T22" fmla="*/ 1785 w 2415"/>
                <a:gd name="T23" fmla="*/ 247 h 261"/>
                <a:gd name="T24" fmla="*/ 2044 w 2415"/>
                <a:gd name="T25" fmla="*/ 0 h 261"/>
                <a:gd name="T26" fmla="*/ 2415 w 2415"/>
                <a:gd name="T27" fmla="*/ 0 h 261"/>
                <a:gd name="T28" fmla="*/ 2415 w 2415"/>
                <a:gd name="T29" fmla="*/ 14 h 261"/>
                <a:gd name="T30" fmla="*/ 2051 w 2415"/>
                <a:gd name="T31" fmla="*/ 14 h 261"/>
                <a:gd name="T32" fmla="*/ 1790 w 2415"/>
                <a:gd name="T3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61">
                  <a:moveTo>
                    <a:pt x="1790" y="261"/>
                  </a:moveTo>
                  <a:lnTo>
                    <a:pt x="1531" y="261"/>
                  </a:lnTo>
                  <a:lnTo>
                    <a:pt x="1294" y="19"/>
                  </a:lnTo>
                  <a:lnTo>
                    <a:pt x="448" y="19"/>
                  </a:lnTo>
                  <a:lnTo>
                    <a:pt x="277" y="199"/>
                  </a:lnTo>
                  <a:lnTo>
                    <a:pt x="0" y="199"/>
                  </a:lnTo>
                  <a:lnTo>
                    <a:pt x="0" y="185"/>
                  </a:lnTo>
                  <a:lnTo>
                    <a:pt x="273" y="185"/>
                  </a:lnTo>
                  <a:lnTo>
                    <a:pt x="444" y="7"/>
                  </a:lnTo>
                  <a:lnTo>
                    <a:pt x="1301" y="7"/>
                  </a:lnTo>
                  <a:lnTo>
                    <a:pt x="1538" y="247"/>
                  </a:lnTo>
                  <a:lnTo>
                    <a:pt x="1785" y="247"/>
                  </a:lnTo>
                  <a:lnTo>
                    <a:pt x="2044" y="0"/>
                  </a:lnTo>
                  <a:lnTo>
                    <a:pt x="2415" y="0"/>
                  </a:lnTo>
                  <a:lnTo>
                    <a:pt x="2415" y="14"/>
                  </a:lnTo>
                  <a:lnTo>
                    <a:pt x="2051" y="14"/>
                  </a:lnTo>
                  <a:lnTo>
                    <a:pt x="179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104">
              <a:extLst>
                <a:ext uri="{FF2B5EF4-FFF2-40B4-BE49-F238E27FC236}">
                  <a16:creationId xmlns:a16="http://schemas.microsoft.com/office/drawing/2014/main" id="{8B906060-D821-43E7-B0BF-8ED808FE50C0}"/>
                </a:ext>
              </a:extLst>
            </p:cNvPr>
            <p:cNvSpPr>
              <a:spLocks/>
            </p:cNvSpPr>
            <p:nvPr/>
          </p:nvSpPr>
          <p:spPr bwMode="auto">
            <a:xfrm>
              <a:off x="2431" y="3782"/>
              <a:ext cx="1633" cy="169"/>
            </a:xfrm>
            <a:custGeom>
              <a:avLst/>
              <a:gdLst>
                <a:gd name="T0" fmla="*/ 1633 w 1633"/>
                <a:gd name="T1" fmla="*/ 169 h 169"/>
                <a:gd name="T2" fmla="*/ 1353 w 1633"/>
                <a:gd name="T3" fmla="*/ 169 h 169"/>
                <a:gd name="T4" fmla="*/ 1199 w 1633"/>
                <a:gd name="T5" fmla="*/ 5 h 169"/>
                <a:gd name="T6" fmla="*/ 824 w 1633"/>
                <a:gd name="T7" fmla="*/ 5 h 169"/>
                <a:gd name="T8" fmla="*/ 702 w 1633"/>
                <a:gd name="T9" fmla="*/ 136 h 169"/>
                <a:gd name="T10" fmla="*/ 0 w 1633"/>
                <a:gd name="T11" fmla="*/ 136 h 169"/>
                <a:gd name="T12" fmla="*/ 0 w 1633"/>
                <a:gd name="T13" fmla="*/ 129 h 169"/>
                <a:gd name="T14" fmla="*/ 700 w 1633"/>
                <a:gd name="T15" fmla="*/ 129 h 169"/>
                <a:gd name="T16" fmla="*/ 821 w 1633"/>
                <a:gd name="T17" fmla="*/ 0 h 169"/>
                <a:gd name="T18" fmla="*/ 1201 w 1633"/>
                <a:gd name="T19" fmla="*/ 0 h 169"/>
                <a:gd name="T20" fmla="*/ 1358 w 1633"/>
                <a:gd name="T21" fmla="*/ 162 h 169"/>
                <a:gd name="T22" fmla="*/ 1633 w 1633"/>
                <a:gd name="T23" fmla="*/ 162 h 169"/>
                <a:gd name="T24" fmla="*/ 1633 w 1633"/>
                <a:gd name="T25"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3" h="169">
                  <a:moveTo>
                    <a:pt x="1633" y="169"/>
                  </a:moveTo>
                  <a:lnTo>
                    <a:pt x="1353" y="169"/>
                  </a:lnTo>
                  <a:lnTo>
                    <a:pt x="1199" y="5"/>
                  </a:lnTo>
                  <a:lnTo>
                    <a:pt x="824" y="5"/>
                  </a:lnTo>
                  <a:lnTo>
                    <a:pt x="702" y="136"/>
                  </a:lnTo>
                  <a:lnTo>
                    <a:pt x="0" y="136"/>
                  </a:lnTo>
                  <a:lnTo>
                    <a:pt x="0" y="129"/>
                  </a:lnTo>
                  <a:lnTo>
                    <a:pt x="700" y="129"/>
                  </a:lnTo>
                  <a:lnTo>
                    <a:pt x="821" y="0"/>
                  </a:lnTo>
                  <a:lnTo>
                    <a:pt x="1201" y="0"/>
                  </a:lnTo>
                  <a:lnTo>
                    <a:pt x="1358" y="162"/>
                  </a:lnTo>
                  <a:lnTo>
                    <a:pt x="1633" y="162"/>
                  </a:lnTo>
                  <a:lnTo>
                    <a:pt x="1633"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105">
              <a:extLst>
                <a:ext uri="{FF2B5EF4-FFF2-40B4-BE49-F238E27FC236}">
                  <a16:creationId xmlns:a16="http://schemas.microsoft.com/office/drawing/2014/main" id="{F19EDCDC-108B-42D9-99DB-4FCDE61DACE1}"/>
                </a:ext>
              </a:extLst>
            </p:cNvPr>
            <p:cNvSpPr>
              <a:spLocks/>
            </p:cNvSpPr>
            <p:nvPr/>
          </p:nvSpPr>
          <p:spPr bwMode="auto">
            <a:xfrm>
              <a:off x="2507" y="3526"/>
              <a:ext cx="1560" cy="285"/>
            </a:xfrm>
            <a:custGeom>
              <a:avLst/>
              <a:gdLst>
                <a:gd name="T0" fmla="*/ 1560 w 1560"/>
                <a:gd name="T1" fmla="*/ 285 h 285"/>
                <a:gd name="T2" fmla="*/ 1356 w 1560"/>
                <a:gd name="T3" fmla="*/ 285 h 285"/>
                <a:gd name="T4" fmla="*/ 1232 w 1560"/>
                <a:gd name="T5" fmla="*/ 154 h 285"/>
                <a:gd name="T6" fmla="*/ 679 w 1560"/>
                <a:gd name="T7" fmla="*/ 154 h 285"/>
                <a:gd name="T8" fmla="*/ 517 w 1560"/>
                <a:gd name="T9" fmla="*/ 7 h 285"/>
                <a:gd name="T10" fmla="*/ 0 w 1560"/>
                <a:gd name="T11" fmla="*/ 7 h 285"/>
                <a:gd name="T12" fmla="*/ 0 w 1560"/>
                <a:gd name="T13" fmla="*/ 0 h 285"/>
                <a:gd name="T14" fmla="*/ 520 w 1560"/>
                <a:gd name="T15" fmla="*/ 0 h 285"/>
                <a:gd name="T16" fmla="*/ 681 w 1560"/>
                <a:gd name="T17" fmla="*/ 147 h 285"/>
                <a:gd name="T18" fmla="*/ 1234 w 1560"/>
                <a:gd name="T19" fmla="*/ 147 h 285"/>
                <a:gd name="T20" fmla="*/ 1360 w 1560"/>
                <a:gd name="T21" fmla="*/ 278 h 285"/>
                <a:gd name="T22" fmla="*/ 1560 w 1560"/>
                <a:gd name="T23" fmla="*/ 278 h 285"/>
                <a:gd name="T24" fmla="*/ 156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1560" y="285"/>
                  </a:moveTo>
                  <a:lnTo>
                    <a:pt x="1356" y="285"/>
                  </a:lnTo>
                  <a:lnTo>
                    <a:pt x="1232" y="154"/>
                  </a:lnTo>
                  <a:lnTo>
                    <a:pt x="679" y="154"/>
                  </a:lnTo>
                  <a:lnTo>
                    <a:pt x="517" y="7"/>
                  </a:lnTo>
                  <a:lnTo>
                    <a:pt x="0" y="7"/>
                  </a:lnTo>
                  <a:lnTo>
                    <a:pt x="0" y="0"/>
                  </a:lnTo>
                  <a:lnTo>
                    <a:pt x="520" y="0"/>
                  </a:lnTo>
                  <a:lnTo>
                    <a:pt x="681" y="147"/>
                  </a:lnTo>
                  <a:lnTo>
                    <a:pt x="1234" y="147"/>
                  </a:lnTo>
                  <a:lnTo>
                    <a:pt x="1360" y="278"/>
                  </a:lnTo>
                  <a:lnTo>
                    <a:pt x="1560" y="278"/>
                  </a:lnTo>
                  <a:lnTo>
                    <a:pt x="156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0106">
              <a:extLst>
                <a:ext uri="{FF2B5EF4-FFF2-40B4-BE49-F238E27FC236}">
                  <a16:creationId xmlns:a16="http://schemas.microsoft.com/office/drawing/2014/main" id="{16C3B704-90E0-4ADE-B3EC-3F19C0828889}"/>
                </a:ext>
              </a:extLst>
            </p:cNvPr>
            <p:cNvSpPr>
              <a:spLocks/>
            </p:cNvSpPr>
            <p:nvPr/>
          </p:nvSpPr>
          <p:spPr bwMode="auto">
            <a:xfrm>
              <a:off x="801" y="2662"/>
              <a:ext cx="3261" cy="1225"/>
            </a:xfrm>
            <a:custGeom>
              <a:avLst/>
              <a:gdLst>
                <a:gd name="T0" fmla="*/ 1983 w 3261"/>
                <a:gd name="T1" fmla="*/ 1225 h 1225"/>
                <a:gd name="T2" fmla="*/ 1744 w 3261"/>
                <a:gd name="T3" fmla="*/ 1225 h 1225"/>
                <a:gd name="T4" fmla="*/ 1257 w 3261"/>
                <a:gd name="T5" fmla="*/ 755 h 1225"/>
                <a:gd name="T6" fmla="*/ 516 w 3261"/>
                <a:gd name="T7" fmla="*/ 755 h 1225"/>
                <a:gd name="T8" fmla="*/ 300 w 3261"/>
                <a:gd name="T9" fmla="*/ 548 h 1225"/>
                <a:gd name="T10" fmla="*/ 300 w 3261"/>
                <a:gd name="T11" fmla="*/ 159 h 1225"/>
                <a:gd name="T12" fmla="*/ 183 w 3261"/>
                <a:gd name="T13" fmla="*/ 26 h 1225"/>
                <a:gd name="T14" fmla="*/ 0 w 3261"/>
                <a:gd name="T15" fmla="*/ 26 h 1225"/>
                <a:gd name="T16" fmla="*/ 0 w 3261"/>
                <a:gd name="T17" fmla="*/ 0 h 1225"/>
                <a:gd name="T18" fmla="*/ 195 w 3261"/>
                <a:gd name="T19" fmla="*/ 0 h 1225"/>
                <a:gd name="T20" fmla="*/ 326 w 3261"/>
                <a:gd name="T21" fmla="*/ 147 h 1225"/>
                <a:gd name="T22" fmla="*/ 326 w 3261"/>
                <a:gd name="T23" fmla="*/ 539 h 1225"/>
                <a:gd name="T24" fmla="*/ 528 w 3261"/>
                <a:gd name="T25" fmla="*/ 726 h 1225"/>
                <a:gd name="T26" fmla="*/ 1269 w 3261"/>
                <a:gd name="T27" fmla="*/ 726 h 1225"/>
                <a:gd name="T28" fmla="*/ 1755 w 3261"/>
                <a:gd name="T29" fmla="*/ 1199 h 1225"/>
                <a:gd name="T30" fmla="*/ 1974 w 3261"/>
                <a:gd name="T31" fmla="*/ 1199 h 1225"/>
                <a:gd name="T32" fmla="*/ 2214 w 3261"/>
                <a:gd name="T33" fmla="*/ 980 h 1225"/>
                <a:gd name="T34" fmla="*/ 3261 w 3261"/>
                <a:gd name="T35" fmla="*/ 980 h 1225"/>
                <a:gd name="T36" fmla="*/ 3261 w 3261"/>
                <a:gd name="T37" fmla="*/ 1006 h 1225"/>
                <a:gd name="T38" fmla="*/ 2223 w 3261"/>
                <a:gd name="T39" fmla="*/ 1006 h 1225"/>
                <a:gd name="T40" fmla="*/ 1983 w 3261"/>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1" h="1225">
                  <a:moveTo>
                    <a:pt x="1983" y="1225"/>
                  </a:moveTo>
                  <a:lnTo>
                    <a:pt x="1744" y="1225"/>
                  </a:lnTo>
                  <a:lnTo>
                    <a:pt x="1257" y="755"/>
                  </a:lnTo>
                  <a:lnTo>
                    <a:pt x="516" y="755"/>
                  </a:lnTo>
                  <a:lnTo>
                    <a:pt x="300" y="548"/>
                  </a:lnTo>
                  <a:lnTo>
                    <a:pt x="300" y="159"/>
                  </a:lnTo>
                  <a:lnTo>
                    <a:pt x="183" y="26"/>
                  </a:lnTo>
                  <a:lnTo>
                    <a:pt x="0" y="26"/>
                  </a:lnTo>
                  <a:lnTo>
                    <a:pt x="0" y="0"/>
                  </a:lnTo>
                  <a:lnTo>
                    <a:pt x="195" y="0"/>
                  </a:lnTo>
                  <a:lnTo>
                    <a:pt x="326" y="147"/>
                  </a:lnTo>
                  <a:lnTo>
                    <a:pt x="326" y="539"/>
                  </a:lnTo>
                  <a:lnTo>
                    <a:pt x="528" y="726"/>
                  </a:lnTo>
                  <a:lnTo>
                    <a:pt x="1269" y="726"/>
                  </a:lnTo>
                  <a:lnTo>
                    <a:pt x="1755" y="1199"/>
                  </a:lnTo>
                  <a:lnTo>
                    <a:pt x="1974" y="1199"/>
                  </a:lnTo>
                  <a:lnTo>
                    <a:pt x="2214" y="980"/>
                  </a:lnTo>
                  <a:lnTo>
                    <a:pt x="3261" y="980"/>
                  </a:lnTo>
                  <a:lnTo>
                    <a:pt x="3261" y="1006"/>
                  </a:lnTo>
                  <a:lnTo>
                    <a:pt x="2223" y="1006"/>
                  </a:lnTo>
                  <a:lnTo>
                    <a:pt x="1983"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0107">
              <a:extLst>
                <a:ext uri="{FF2B5EF4-FFF2-40B4-BE49-F238E27FC236}">
                  <a16:creationId xmlns:a16="http://schemas.microsoft.com/office/drawing/2014/main" id="{5A89316D-1BFC-49AE-8B7A-3453739BEBBA}"/>
                </a:ext>
              </a:extLst>
            </p:cNvPr>
            <p:cNvSpPr>
              <a:spLocks/>
            </p:cNvSpPr>
            <p:nvPr/>
          </p:nvSpPr>
          <p:spPr bwMode="auto">
            <a:xfrm>
              <a:off x="649" y="2339"/>
              <a:ext cx="3420" cy="1410"/>
            </a:xfrm>
            <a:custGeom>
              <a:avLst/>
              <a:gdLst>
                <a:gd name="T0" fmla="*/ 1195 w 3420"/>
                <a:gd name="T1" fmla="*/ 1410 h 1410"/>
                <a:gd name="T2" fmla="*/ 720 w 3420"/>
                <a:gd name="T3" fmla="*/ 1410 h 1410"/>
                <a:gd name="T4" fmla="*/ 523 w 3420"/>
                <a:gd name="T5" fmla="*/ 1215 h 1410"/>
                <a:gd name="T6" fmla="*/ 523 w 3420"/>
                <a:gd name="T7" fmla="*/ 209 h 1410"/>
                <a:gd name="T8" fmla="*/ 309 w 3420"/>
                <a:gd name="T9" fmla="*/ 7 h 1410"/>
                <a:gd name="T10" fmla="*/ 0 w 3420"/>
                <a:gd name="T11" fmla="*/ 7 h 1410"/>
                <a:gd name="T12" fmla="*/ 0 w 3420"/>
                <a:gd name="T13" fmla="*/ 0 h 1410"/>
                <a:gd name="T14" fmla="*/ 312 w 3420"/>
                <a:gd name="T15" fmla="*/ 0 h 1410"/>
                <a:gd name="T16" fmla="*/ 312 w 3420"/>
                <a:gd name="T17" fmla="*/ 0 h 1410"/>
                <a:gd name="T18" fmla="*/ 530 w 3420"/>
                <a:gd name="T19" fmla="*/ 207 h 1410"/>
                <a:gd name="T20" fmla="*/ 530 w 3420"/>
                <a:gd name="T21" fmla="*/ 1213 h 1410"/>
                <a:gd name="T22" fmla="*/ 722 w 3420"/>
                <a:gd name="T23" fmla="*/ 1405 h 1410"/>
                <a:gd name="T24" fmla="*/ 1193 w 3420"/>
                <a:gd name="T25" fmla="*/ 1405 h 1410"/>
                <a:gd name="T26" fmla="*/ 1580 w 3420"/>
                <a:gd name="T27" fmla="*/ 1016 h 1410"/>
                <a:gd name="T28" fmla="*/ 2430 w 3420"/>
                <a:gd name="T29" fmla="*/ 1016 h 1410"/>
                <a:gd name="T30" fmla="*/ 2430 w 3420"/>
                <a:gd name="T31" fmla="*/ 1016 h 1410"/>
                <a:gd name="T32" fmla="*/ 2625 w 3420"/>
                <a:gd name="T33" fmla="*/ 1215 h 1410"/>
                <a:gd name="T34" fmla="*/ 3420 w 3420"/>
                <a:gd name="T35" fmla="*/ 1215 h 1410"/>
                <a:gd name="T36" fmla="*/ 3420 w 3420"/>
                <a:gd name="T37" fmla="*/ 1223 h 1410"/>
                <a:gd name="T38" fmla="*/ 2620 w 3420"/>
                <a:gd name="T39" fmla="*/ 1223 h 1410"/>
                <a:gd name="T40" fmla="*/ 2620 w 3420"/>
                <a:gd name="T41" fmla="*/ 1220 h 1410"/>
                <a:gd name="T42" fmla="*/ 2425 w 3420"/>
                <a:gd name="T43" fmla="*/ 1023 h 1410"/>
                <a:gd name="T44" fmla="*/ 1582 w 3420"/>
                <a:gd name="T45" fmla="*/ 1023 h 1410"/>
                <a:gd name="T46" fmla="*/ 1195 w 3420"/>
                <a:gd name="T47"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0" h="1410">
                  <a:moveTo>
                    <a:pt x="1195" y="1410"/>
                  </a:moveTo>
                  <a:lnTo>
                    <a:pt x="720" y="1410"/>
                  </a:lnTo>
                  <a:lnTo>
                    <a:pt x="523" y="1215"/>
                  </a:lnTo>
                  <a:lnTo>
                    <a:pt x="523" y="209"/>
                  </a:lnTo>
                  <a:lnTo>
                    <a:pt x="309" y="7"/>
                  </a:lnTo>
                  <a:lnTo>
                    <a:pt x="0" y="7"/>
                  </a:lnTo>
                  <a:lnTo>
                    <a:pt x="0" y="0"/>
                  </a:lnTo>
                  <a:lnTo>
                    <a:pt x="312" y="0"/>
                  </a:lnTo>
                  <a:lnTo>
                    <a:pt x="312" y="0"/>
                  </a:lnTo>
                  <a:lnTo>
                    <a:pt x="530" y="207"/>
                  </a:lnTo>
                  <a:lnTo>
                    <a:pt x="530" y="1213"/>
                  </a:lnTo>
                  <a:lnTo>
                    <a:pt x="722" y="1405"/>
                  </a:lnTo>
                  <a:lnTo>
                    <a:pt x="1193" y="1405"/>
                  </a:lnTo>
                  <a:lnTo>
                    <a:pt x="1580" y="1016"/>
                  </a:lnTo>
                  <a:lnTo>
                    <a:pt x="2430" y="1016"/>
                  </a:lnTo>
                  <a:lnTo>
                    <a:pt x="2430" y="1016"/>
                  </a:lnTo>
                  <a:lnTo>
                    <a:pt x="2625" y="1215"/>
                  </a:lnTo>
                  <a:lnTo>
                    <a:pt x="3420" y="1215"/>
                  </a:lnTo>
                  <a:lnTo>
                    <a:pt x="3420" y="1223"/>
                  </a:lnTo>
                  <a:lnTo>
                    <a:pt x="2620" y="1223"/>
                  </a:lnTo>
                  <a:lnTo>
                    <a:pt x="2620" y="1220"/>
                  </a:lnTo>
                  <a:lnTo>
                    <a:pt x="2425" y="1023"/>
                  </a:lnTo>
                  <a:lnTo>
                    <a:pt x="1582" y="1023"/>
                  </a:lnTo>
                  <a:lnTo>
                    <a:pt x="1195" y="1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0108">
              <a:extLst>
                <a:ext uri="{FF2B5EF4-FFF2-40B4-BE49-F238E27FC236}">
                  <a16:creationId xmlns:a16="http://schemas.microsoft.com/office/drawing/2014/main" id="{C6B7DDD5-78C4-4688-8BF2-D353D656B715}"/>
                </a:ext>
              </a:extLst>
            </p:cNvPr>
            <p:cNvSpPr>
              <a:spLocks/>
            </p:cNvSpPr>
            <p:nvPr/>
          </p:nvSpPr>
          <p:spPr bwMode="auto">
            <a:xfrm>
              <a:off x="1490" y="2916"/>
              <a:ext cx="2574" cy="565"/>
            </a:xfrm>
            <a:custGeom>
              <a:avLst/>
              <a:gdLst>
                <a:gd name="T0" fmla="*/ 2574 w 2574"/>
                <a:gd name="T1" fmla="*/ 565 h 565"/>
                <a:gd name="T2" fmla="*/ 2128 w 2574"/>
                <a:gd name="T3" fmla="*/ 565 h 565"/>
                <a:gd name="T4" fmla="*/ 1836 w 2574"/>
                <a:gd name="T5" fmla="*/ 271 h 565"/>
                <a:gd name="T6" fmla="*/ 931 w 2574"/>
                <a:gd name="T7" fmla="*/ 271 h 565"/>
                <a:gd name="T8" fmla="*/ 691 w 2574"/>
                <a:gd name="T9" fmla="*/ 26 h 565"/>
                <a:gd name="T10" fmla="*/ 0 w 2574"/>
                <a:gd name="T11" fmla="*/ 26 h 565"/>
                <a:gd name="T12" fmla="*/ 0 w 2574"/>
                <a:gd name="T13" fmla="*/ 0 h 565"/>
                <a:gd name="T14" fmla="*/ 701 w 2574"/>
                <a:gd name="T15" fmla="*/ 0 h 565"/>
                <a:gd name="T16" fmla="*/ 943 w 2574"/>
                <a:gd name="T17" fmla="*/ 244 h 565"/>
                <a:gd name="T18" fmla="*/ 1845 w 2574"/>
                <a:gd name="T19" fmla="*/ 244 h 565"/>
                <a:gd name="T20" fmla="*/ 2140 w 2574"/>
                <a:gd name="T21" fmla="*/ 539 h 565"/>
                <a:gd name="T22" fmla="*/ 2574 w 2574"/>
                <a:gd name="T23" fmla="*/ 539 h 565"/>
                <a:gd name="T24" fmla="*/ 2574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2574" y="565"/>
                  </a:moveTo>
                  <a:lnTo>
                    <a:pt x="2128" y="565"/>
                  </a:lnTo>
                  <a:lnTo>
                    <a:pt x="1836" y="271"/>
                  </a:lnTo>
                  <a:lnTo>
                    <a:pt x="931" y="271"/>
                  </a:lnTo>
                  <a:lnTo>
                    <a:pt x="691" y="26"/>
                  </a:lnTo>
                  <a:lnTo>
                    <a:pt x="0" y="26"/>
                  </a:lnTo>
                  <a:lnTo>
                    <a:pt x="0" y="0"/>
                  </a:lnTo>
                  <a:lnTo>
                    <a:pt x="701" y="0"/>
                  </a:lnTo>
                  <a:lnTo>
                    <a:pt x="943" y="244"/>
                  </a:lnTo>
                  <a:lnTo>
                    <a:pt x="1845" y="244"/>
                  </a:lnTo>
                  <a:lnTo>
                    <a:pt x="2140" y="539"/>
                  </a:lnTo>
                  <a:lnTo>
                    <a:pt x="2574" y="539"/>
                  </a:lnTo>
                  <a:lnTo>
                    <a:pt x="257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0109">
              <a:extLst>
                <a:ext uri="{FF2B5EF4-FFF2-40B4-BE49-F238E27FC236}">
                  <a16:creationId xmlns:a16="http://schemas.microsoft.com/office/drawing/2014/main" id="{18A1D40A-D454-4F76-B91A-B7EC9D160967}"/>
                </a:ext>
              </a:extLst>
            </p:cNvPr>
            <p:cNvSpPr>
              <a:spLocks/>
            </p:cNvSpPr>
            <p:nvPr/>
          </p:nvSpPr>
          <p:spPr bwMode="auto">
            <a:xfrm>
              <a:off x="1008" y="3279"/>
              <a:ext cx="3054" cy="522"/>
            </a:xfrm>
            <a:custGeom>
              <a:avLst/>
              <a:gdLst>
                <a:gd name="T0" fmla="*/ 1662 w 3054"/>
                <a:gd name="T1" fmla="*/ 522 h 522"/>
                <a:gd name="T2" fmla="*/ 1318 w 3054"/>
                <a:gd name="T3" fmla="*/ 522 h 522"/>
                <a:gd name="T4" fmla="*/ 1083 w 3054"/>
                <a:gd name="T5" fmla="*/ 285 h 522"/>
                <a:gd name="T6" fmla="*/ 297 w 3054"/>
                <a:gd name="T7" fmla="*/ 285 h 522"/>
                <a:gd name="T8" fmla="*/ 152 w 3054"/>
                <a:gd name="T9" fmla="*/ 138 h 522"/>
                <a:gd name="T10" fmla="*/ 0 w 3054"/>
                <a:gd name="T11" fmla="*/ 138 h 522"/>
                <a:gd name="T12" fmla="*/ 0 w 3054"/>
                <a:gd name="T13" fmla="*/ 124 h 522"/>
                <a:gd name="T14" fmla="*/ 159 w 3054"/>
                <a:gd name="T15" fmla="*/ 124 h 522"/>
                <a:gd name="T16" fmla="*/ 302 w 3054"/>
                <a:gd name="T17" fmla="*/ 271 h 522"/>
                <a:gd name="T18" fmla="*/ 1088 w 3054"/>
                <a:gd name="T19" fmla="*/ 271 h 522"/>
                <a:gd name="T20" fmla="*/ 1325 w 3054"/>
                <a:gd name="T21" fmla="*/ 508 h 522"/>
                <a:gd name="T22" fmla="*/ 1658 w 3054"/>
                <a:gd name="T23" fmla="*/ 508 h 522"/>
                <a:gd name="T24" fmla="*/ 2156 w 3054"/>
                <a:gd name="T25" fmla="*/ 0 h 522"/>
                <a:gd name="T26" fmla="*/ 2377 w 3054"/>
                <a:gd name="T27" fmla="*/ 0 h 522"/>
                <a:gd name="T28" fmla="*/ 2489 w 3054"/>
                <a:gd name="T29" fmla="*/ 105 h 522"/>
                <a:gd name="T30" fmla="*/ 3054 w 3054"/>
                <a:gd name="T31" fmla="*/ 105 h 522"/>
                <a:gd name="T32" fmla="*/ 3054 w 3054"/>
                <a:gd name="T33" fmla="*/ 119 h 522"/>
                <a:gd name="T34" fmla="*/ 2484 w 3054"/>
                <a:gd name="T35" fmla="*/ 119 h 522"/>
                <a:gd name="T36" fmla="*/ 2372 w 3054"/>
                <a:gd name="T37" fmla="*/ 14 h 522"/>
                <a:gd name="T38" fmla="*/ 2163 w 3054"/>
                <a:gd name="T39" fmla="*/ 14 h 522"/>
                <a:gd name="T40" fmla="*/ 1662 w 3054"/>
                <a:gd name="T41"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54" h="522">
                  <a:moveTo>
                    <a:pt x="1662" y="522"/>
                  </a:moveTo>
                  <a:lnTo>
                    <a:pt x="1318" y="522"/>
                  </a:lnTo>
                  <a:lnTo>
                    <a:pt x="1083" y="285"/>
                  </a:lnTo>
                  <a:lnTo>
                    <a:pt x="297" y="285"/>
                  </a:lnTo>
                  <a:lnTo>
                    <a:pt x="152" y="138"/>
                  </a:lnTo>
                  <a:lnTo>
                    <a:pt x="0" y="138"/>
                  </a:lnTo>
                  <a:lnTo>
                    <a:pt x="0" y="124"/>
                  </a:lnTo>
                  <a:lnTo>
                    <a:pt x="159" y="124"/>
                  </a:lnTo>
                  <a:lnTo>
                    <a:pt x="302" y="271"/>
                  </a:lnTo>
                  <a:lnTo>
                    <a:pt x="1088" y="271"/>
                  </a:lnTo>
                  <a:lnTo>
                    <a:pt x="1325" y="508"/>
                  </a:lnTo>
                  <a:lnTo>
                    <a:pt x="1658" y="508"/>
                  </a:lnTo>
                  <a:lnTo>
                    <a:pt x="2156" y="0"/>
                  </a:lnTo>
                  <a:lnTo>
                    <a:pt x="2377" y="0"/>
                  </a:lnTo>
                  <a:lnTo>
                    <a:pt x="2489" y="105"/>
                  </a:lnTo>
                  <a:lnTo>
                    <a:pt x="3054" y="105"/>
                  </a:lnTo>
                  <a:lnTo>
                    <a:pt x="3054" y="119"/>
                  </a:lnTo>
                  <a:lnTo>
                    <a:pt x="2484" y="119"/>
                  </a:lnTo>
                  <a:lnTo>
                    <a:pt x="2372" y="14"/>
                  </a:lnTo>
                  <a:lnTo>
                    <a:pt x="2163" y="14"/>
                  </a:lnTo>
                  <a:lnTo>
                    <a:pt x="1662" y="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0110">
              <a:extLst>
                <a:ext uri="{FF2B5EF4-FFF2-40B4-BE49-F238E27FC236}">
                  <a16:creationId xmlns:a16="http://schemas.microsoft.com/office/drawing/2014/main" id="{77222549-BA4C-4809-BFF3-00C82C0D3151}"/>
                </a:ext>
              </a:extLst>
            </p:cNvPr>
            <p:cNvSpPr>
              <a:spLocks/>
            </p:cNvSpPr>
            <p:nvPr/>
          </p:nvSpPr>
          <p:spPr bwMode="auto">
            <a:xfrm>
              <a:off x="911" y="3089"/>
              <a:ext cx="3172" cy="240"/>
            </a:xfrm>
            <a:custGeom>
              <a:avLst/>
              <a:gdLst>
                <a:gd name="T0" fmla="*/ 999 w 3172"/>
                <a:gd name="T1" fmla="*/ 240 h 240"/>
                <a:gd name="T2" fmla="*/ 636 w 3172"/>
                <a:gd name="T3" fmla="*/ 240 h 240"/>
                <a:gd name="T4" fmla="*/ 434 w 3172"/>
                <a:gd name="T5" fmla="*/ 45 h 240"/>
                <a:gd name="T6" fmla="*/ 0 w 3172"/>
                <a:gd name="T7" fmla="*/ 45 h 240"/>
                <a:gd name="T8" fmla="*/ 0 w 3172"/>
                <a:gd name="T9" fmla="*/ 31 h 240"/>
                <a:gd name="T10" fmla="*/ 439 w 3172"/>
                <a:gd name="T11" fmla="*/ 31 h 240"/>
                <a:gd name="T12" fmla="*/ 641 w 3172"/>
                <a:gd name="T13" fmla="*/ 228 h 240"/>
                <a:gd name="T14" fmla="*/ 995 w 3172"/>
                <a:gd name="T15" fmla="*/ 228 h 240"/>
                <a:gd name="T16" fmla="*/ 1223 w 3172"/>
                <a:gd name="T17" fmla="*/ 0 h 240"/>
                <a:gd name="T18" fmla="*/ 2488 w 3172"/>
                <a:gd name="T19" fmla="*/ 0 h 240"/>
                <a:gd name="T20" fmla="*/ 2650 w 3172"/>
                <a:gd name="T21" fmla="*/ 159 h 240"/>
                <a:gd name="T22" fmla="*/ 3172 w 3172"/>
                <a:gd name="T23" fmla="*/ 159 h 240"/>
                <a:gd name="T24" fmla="*/ 3172 w 3172"/>
                <a:gd name="T25" fmla="*/ 174 h 240"/>
                <a:gd name="T26" fmla="*/ 2645 w 3172"/>
                <a:gd name="T27" fmla="*/ 174 h 240"/>
                <a:gd name="T28" fmla="*/ 2484 w 3172"/>
                <a:gd name="T29" fmla="*/ 14 h 240"/>
                <a:gd name="T30" fmla="*/ 1227 w 3172"/>
                <a:gd name="T31" fmla="*/ 14 h 240"/>
                <a:gd name="T32" fmla="*/ 999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999" y="240"/>
                  </a:moveTo>
                  <a:lnTo>
                    <a:pt x="636" y="240"/>
                  </a:lnTo>
                  <a:lnTo>
                    <a:pt x="434" y="45"/>
                  </a:lnTo>
                  <a:lnTo>
                    <a:pt x="0" y="45"/>
                  </a:lnTo>
                  <a:lnTo>
                    <a:pt x="0" y="31"/>
                  </a:lnTo>
                  <a:lnTo>
                    <a:pt x="439" y="31"/>
                  </a:lnTo>
                  <a:lnTo>
                    <a:pt x="641" y="228"/>
                  </a:lnTo>
                  <a:lnTo>
                    <a:pt x="995" y="228"/>
                  </a:lnTo>
                  <a:lnTo>
                    <a:pt x="1223" y="0"/>
                  </a:lnTo>
                  <a:lnTo>
                    <a:pt x="2488" y="0"/>
                  </a:lnTo>
                  <a:lnTo>
                    <a:pt x="2650" y="159"/>
                  </a:lnTo>
                  <a:lnTo>
                    <a:pt x="3172" y="159"/>
                  </a:lnTo>
                  <a:lnTo>
                    <a:pt x="3172" y="174"/>
                  </a:lnTo>
                  <a:lnTo>
                    <a:pt x="2645" y="174"/>
                  </a:lnTo>
                  <a:lnTo>
                    <a:pt x="2484" y="14"/>
                  </a:lnTo>
                  <a:lnTo>
                    <a:pt x="1227" y="14"/>
                  </a:lnTo>
                  <a:lnTo>
                    <a:pt x="999"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111">
              <a:extLst>
                <a:ext uri="{FF2B5EF4-FFF2-40B4-BE49-F238E27FC236}">
                  <a16:creationId xmlns:a16="http://schemas.microsoft.com/office/drawing/2014/main" id="{8AFFAABE-375F-4B30-8485-493AFB07460C}"/>
                </a:ext>
              </a:extLst>
            </p:cNvPr>
            <p:cNvSpPr>
              <a:spLocks/>
            </p:cNvSpPr>
            <p:nvPr/>
          </p:nvSpPr>
          <p:spPr bwMode="auto">
            <a:xfrm>
              <a:off x="2841" y="2902"/>
              <a:ext cx="1233" cy="242"/>
            </a:xfrm>
            <a:custGeom>
              <a:avLst/>
              <a:gdLst>
                <a:gd name="T0" fmla="*/ 1233 w 1233"/>
                <a:gd name="T1" fmla="*/ 242 h 242"/>
                <a:gd name="T2" fmla="*/ 801 w 1233"/>
                <a:gd name="T3" fmla="*/ 242 h 242"/>
                <a:gd name="T4" fmla="*/ 575 w 1233"/>
                <a:gd name="T5" fmla="*/ 7 h 242"/>
                <a:gd name="T6" fmla="*/ 0 w 1233"/>
                <a:gd name="T7" fmla="*/ 7 h 242"/>
                <a:gd name="T8" fmla="*/ 0 w 1233"/>
                <a:gd name="T9" fmla="*/ 0 h 242"/>
                <a:gd name="T10" fmla="*/ 577 w 1233"/>
                <a:gd name="T11" fmla="*/ 0 h 242"/>
                <a:gd name="T12" fmla="*/ 803 w 1233"/>
                <a:gd name="T13" fmla="*/ 235 h 242"/>
                <a:gd name="T14" fmla="*/ 1233 w 1233"/>
                <a:gd name="T15" fmla="*/ 235 h 242"/>
                <a:gd name="T16" fmla="*/ 1233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1233" y="242"/>
                  </a:moveTo>
                  <a:lnTo>
                    <a:pt x="801" y="242"/>
                  </a:lnTo>
                  <a:lnTo>
                    <a:pt x="575" y="7"/>
                  </a:lnTo>
                  <a:lnTo>
                    <a:pt x="0" y="7"/>
                  </a:lnTo>
                  <a:lnTo>
                    <a:pt x="0" y="0"/>
                  </a:lnTo>
                  <a:lnTo>
                    <a:pt x="577" y="0"/>
                  </a:lnTo>
                  <a:lnTo>
                    <a:pt x="803" y="235"/>
                  </a:lnTo>
                  <a:lnTo>
                    <a:pt x="1233" y="235"/>
                  </a:lnTo>
                  <a:lnTo>
                    <a:pt x="123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0112">
              <a:extLst>
                <a:ext uri="{FF2B5EF4-FFF2-40B4-BE49-F238E27FC236}">
                  <a16:creationId xmlns:a16="http://schemas.microsoft.com/office/drawing/2014/main" id="{2499959F-15FC-4561-8244-49C29CCCB894}"/>
                </a:ext>
              </a:extLst>
            </p:cNvPr>
            <p:cNvSpPr>
              <a:spLocks/>
            </p:cNvSpPr>
            <p:nvPr/>
          </p:nvSpPr>
          <p:spPr bwMode="auto">
            <a:xfrm>
              <a:off x="863" y="2327"/>
              <a:ext cx="3228" cy="473"/>
            </a:xfrm>
            <a:custGeom>
              <a:avLst/>
              <a:gdLst>
                <a:gd name="T0" fmla="*/ 3228 w 3228"/>
                <a:gd name="T1" fmla="*/ 473 h 473"/>
                <a:gd name="T2" fmla="*/ 2957 w 3228"/>
                <a:gd name="T3" fmla="*/ 473 h 473"/>
                <a:gd name="T4" fmla="*/ 2954 w 3228"/>
                <a:gd name="T5" fmla="*/ 470 h 473"/>
                <a:gd name="T6" fmla="*/ 2674 w 3228"/>
                <a:gd name="T7" fmla="*/ 155 h 473"/>
                <a:gd name="T8" fmla="*/ 2045 w 3228"/>
                <a:gd name="T9" fmla="*/ 155 h 473"/>
                <a:gd name="T10" fmla="*/ 2042 w 3228"/>
                <a:gd name="T11" fmla="*/ 155 h 473"/>
                <a:gd name="T12" fmla="*/ 1895 w 3228"/>
                <a:gd name="T13" fmla="*/ 3 h 473"/>
                <a:gd name="T14" fmla="*/ 779 w 3228"/>
                <a:gd name="T15" fmla="*/ 3 h 473"/>
                <a:gd name="T16" fmla="*/ 591 w 3228"/>
                <a:gd name="T17" fmla="*/ 195 h 473"/>
                <a:gd name="T18" fmla="*/ 0 w 3228"/>
                <a:gd name="T19" fmla="*/ 195 h 473"/>
                <a:gd name="T20" fmla="*/ 0 w 3228"/>
                <a:gd name="T21" fmla="*/ 190 h 473"/>
                <a:gd name="T22" fmla="*/ 591 w 3228"/>
                <a:gd name="T23" fmla="*/ 190 h 473"/>
                <a:gd name="T24" fmla="*/ 779 w 3228"/>
                <a:gd name="T25" fmla="*/ 0 h 473"/>
                <a:gd name="T26" fmla="*/ 1895 w 3228"/>
                <a:gd name="T27" fmla="*/ 0 h 473"/>
                <a:gd name="T28" fmla="*/ 1898 w 3228"/>
                <a:gd name="T29" fmla="*/ 0 h 473"/>
                <a:gd name="T30" fmla="*/ 2045 w 3228"/>
                <a:gd name="T31" fmla="*/ 152 h 473"/>
                <a:gd name="T32" fmla="*/ 2677 w 3228"/>
                <a:gd name="T33" fmla="*/ 152 h 473"/>
                <a:gd name="T34" fmla="*/ 2677 w 3228"/>
                <a:gd name="T35" fmla="*/ 152 h 473"/>
                <a:gd name="T36" fmla="*/ 2957 w 3228"/>
                <a:gd name="T37" fmla="*/ 468 h 473"/>
                <a:gd name="T38" fmla="*/ 3228 w 3228"/>
                <a:gd name="T39" fmla="*/ 468 h 473"/>
                <a:gd name="T40" fmla="*/ 3228 w 3228"/>
                <a:gd name="T41"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8" h="473">
                  <a:moveTo>
                    <a:pt x="3228" y="473"/>
                  </a:moveTo>
                  <a:lnTo>
                    <a:pt x="2957" y="473"/>
                  </a:lnTo>
                  <a:lnTo>
                    <a:pt x="2954" y="470"/>
                  </a:lnTo>
                  <a:lnTo>
                    <a:pt x="2674" y="155"/>
                  </a:lnTo>
                  <a:lnTo>
                    <a:pt x="2045" y="155"/>
                  </a:lnTo>
                  <a:lnTo>
                    <a:pt x="2042" y="155"/>
                  </a:lnTo>
                  <a:lnTo>
                    <a:pt x="1895" y="3"/>
                  </a:lnTo>
                  <a:lnTo>
                    <a:pt x="779" y="3"/>
                  </a:lnTo>
                  <a:lnTo>
                    <a:pt x="591" y="195"/>
                  </a:lnTo>
                  <a:lnTo>
                    <a:pt x="0" y="195"/>
                  </a:lnTo>
                  <a:lnTo>
                    <a:pt x="0" y="190"/>
                  </a:lnTo>
                  <a:lnTo>
                    <a:pt x="591" y="190"/>
                  </a:lnTo>
                  <a:lnTo>
                    <a:pt x="779" y="0"/>
                  </a:lnTo>
                  <a:lnTo>
                    <a:pt x="1895" y="0"/>
                  </a:lnTo>
                  <a:lnTo>
                    <a:pt x="1898" y="0"/>
                  </a:lnTo>
                  <a:lnTo>
                    <a:pt x="2045" y="152"/>
                  </a:lnTo>
                  <a:lnTo>
                    <a:pt x="2677" y="152"/>
                  </a:lnTo>
                  <a:lnTo>
                    <a:pt x="2677" y="152"/>
                  </a:lnTo>
                  <a:lnTo>
                    <a:pt x="2957" y="468"/>
                  </a:lnTo>
                  <a:lnTo>
                    <a:pt x="3228" y="468"/>
                  </a:lnTo>
                  <a:lnTo>
                    <a:pt x="3228"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0113">
              <a:extLst>
                <a:ext uri="{FF2B5EF4-FFF2-40B4-BE49-F238E27FC236}">
                  <a16:creationId xmlns:a16="http://schemas.microsoft.com/office/drawing/2014/main" id="{7A876214-1259-4AFA-870F-AABEFE9C6122}"/>
                </a:ext>
              </a:extLst>
            </p:cNvPr>
            <p:cNvSpPr>
              <a:spLocks/>
            </p:cNvSpPr>
            <p:nvPr/>
          </p:nvSpPr>
          <p:spPr bwMode="auto">
            <a:xfrm>
              <a:off x="528" y="2517"/>
              <a:ext cx="3563" cy="340"/>
            </a:xfrm>
            <a:custGeom>
              <a:avLst/>
              <a:gdLst>
                <a:gd name="T0" fmla="*/ 2978 w 3563"/>
                <a:gd name="T1" fmla="*/ 340 h 340"/>
                <a:gd name="T2" fmla="*/ 2024 w 3563"/>
                <a:gd name="T3" fmla="*/ 340 h 340"/>
                <a:gd name="T4" fmla="*/ 2024 w 3563"/>
                <a:gd name="T5" fmla="*/ 340 h 340"/>
                <a:gd name="T6" fmla="*/ 1748 w 3563"/>
                <a:gd name="T7" fmla="*/ 45 h 340"/>
                <a:gd name="T8" fmla="*/ 1169 w 3563"/>
                <a:gd name="T9" fmla="*/ 45 h 340"/>
                <a:gd name="T10" fmla="*/ 905 w 3563"/>
                <a:gd name="T11" fmla="*/ 311 h 340"/>
                <a:gd name="T12" fmla="*/ 0 w 3563"/>
                <a:gd name="T13" fmla="*/ 311 h 340"/>
                <a:gd name="T14" fmla="*/ 0 w 3563"/>
                <a:gd name="T15" fmla="*/ 304 h 340"/>
                <a:gd name="T16" fmla="*/ 903 w 3563"/>
                <a:gd name="T17" fmla="*/ 304 h 340"/>
                <a:gd name="T18" fmla="*/ 1166 w 3563"/>
                <a:gd name="T19" fmla="*/ 38 h 340"/>
                <a:gd name="T20" fmla="*/ 1751 w 3563"/>
                <a:gd name="T21" fmla="*/ 38 h 340"/>
                <a:gd name="T22" fmla="*/ 1751 w 3563"/>
                <a:gd name="T23" fmla="*/ 41 h 340"/>
                <a:gd name="T24" fmla="*/ 2028 w 3563"/>
                <a:gd name="T25" fmla="*/ 332 h 340"/>
                <a:gd name="T26" fmla="*/ 2976 w 3563"/>
                <a:gd name="T27" fmla="*/ 332 h 340"/>
                <a:gd name="T28" fmla="*/ 3306 w 3563"/>
                <a:gd name="T29" fmla="*/ 0 h 340"/>
                <a:gd name="T30" fmla="*/ 3563 w 3563"/>
                <a:gd name="T31" fmla="*/ 0 h 340"/>
                <a:gd name="T32" fmla="*/ 3563 w 3563"/>
                <a:gd name="T33" fmla="*/ 7 h 340"/>
                <a:gd name="T34" fmla="*/ 3308 w 3563"/>
                <a:gd name="T35" fmla="*/ 7 h 340"/>
                <a:gd name="T36" fmla="*/ 2978 w 3563"/>
                <a:gd name="T3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63" h="340">
                  <a:moveTo>
                    <a:pt x="2978" y="340"/>
                  </a:moveTo>
                  <a:lnTo>
                    <a:pt x="2024" y="340"/>
                  </a:lnTo>
                  <a:lnTo>
                    <a:pt x="2024" y="340"/>
                  </a:lnTo>
                  <a:lnTo>
                    <a:pt x="1748" y="45"/>
                  </a:lnTo>
                  <a:lnTo>
                    <a:pt x="1169" y="45"/>
                  </a:lnTo>
                  <a:lnTo>
                    <a:pt x="905" y="311"/>
                  </a:lnTo>
                  <a:lnTo>
                    <a:pt x="0" y="311"/>
                  </a:lnTo>
                  <a:lnTo>
                    <a:pt x="0" y="304"/>
                  </a:lnTo>
                  <a:lnTo>
                    <a:pt x="903" y="304"/>
                  </a:lnTo>
                  <a:lnTo>
                    <a:pt x="1166" y="38"/>
                  </a:lnTo>
                  <a:lnTo>
                    <a:pt x="1751" y="38"/>
                  </a:lnTo>
                  <a:lnTo>
                    <a:pt x="1751" y="41"/>
                  </a:lnTo>
                  <a:lnTo>
                    <a:pt x="2028" y="332"/>
                  </a:lnTo>
                  <a:lnTo>
                    <a:pt x="2976" y="332"/>
                  </a:lnTo>
                  <a:lnTo>
                    <a:pt x="3306" y="0"/>
                  </a:lnTo>
                  <a:lnTo>
                    <a:pt x="3563" y="0"/>
                  </a:lnTo>
                  <a:lnTo>
                    <a:pt x="3563" y="7"/>
                  </a:lnTo>
                  <a:lnTo>
                    <a:pt x="3308" y="7"/>
                  </a:lnTo>
                  <a:lnTo>
                    <a:pt x="297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114">
              <a:extLst>
                <a:ext uri="{FF2B5EF4-FFF2-40B4-BE49-F238E27FC236}">
                  <a16:creationId xmlns:a16="http://schemas.microsoft.com/office/drawing/2014/main" id="{4871A292-BE15-4A10-B1BB-9460835AE7F6}"/>
                </a:ext>
              </a:extLst>
            </p:cNvPr>
            <p:cNvSpPr>
              <a:spLocks/>
            </p:cNvSpPr>
            <p:nvPr/>
          </p:nvSpPr>
          <p:spPr bwMode="auto">
            <a:xfrm>
              <a:off x="1649" y="2714"/>
              <a:ext cx="2446" cy="494"/>
            </a:xfrm>
            <a:custGeom>
              <a:avLst/>
              <a:gdLst>
                <a:gd name="T0" fmla="*/ 204 w 2446"/>
                <a:gd name="T1" fmla="*/ 494 h 494"/>
                <a:gd name="T2" fmla="*/ 0 w 2446"/>
                <a:gd name="T3" fmla="*/ 494 h 494"/>
                <a:gd name="T4" fmla="*/ 0 w 2446"/>
                <a:gd name="T5" fmla="*/ 492 h 494"/>
                <a:gd name="T6" fmla="*/ 204 w 2446"/>
                <a:gd name="T7" fmla="*/ 492 h 494"/>
                <a:gd name="T8" fmla="*/ 385 w 2446"/>
                <a:gd name="T9" fmla="*/ 290 h 494"/>
                <a:gd name="T10" fmla="*/ 938 w 2446"/>
                <a:gd name="T11" fmla="*/ 290 h 494"/>
                <a:gd name="T12" fmla="*/ 1235 w 2446"/>
                <a:gd name="T13" fmla="*/ 0 h 494"/>
                <a:gd name="T14" fmla="*/ 2247 w 2446"/>
                <a:gd name="T15" fmla="*/ 0 h 494"/>
                <a:gd name="T16" fmla="*/ 2247 w 2446"/>
                <a:gd name="T17" fmla="*/ 0 h 494"/>
                <a:gd name="T18" fmla="*/ 2446 w 2446"/>
                <a:gd name="T19" fmla="*/ 178 h 494"/>
                <a:gd name="T20" fmla="*/ 2444 w 2446"/>
                <a:gd name="T21" fmla="*/ 181 h 494"/>
                <a:gd name="T22" fmla="*/ 2247 w 2446"/>
                <a:gd name="T23" fmla="*/ 3 h 494"/>
                <a:gd name="T24" fmla="*/ 1235 w 2446"/>
                <a:gd name="T25" fmla="*/ 3 h 494"/>
                <a:gd name="T26" fmla="*/ 938 w 2446"/>
                <a:gd name="T27" fmla="*/ 292 h 494"/>
                <a:gd name="T28" fmla="*/ 387 w 2446"/>
                <a:gd name="T29" fmla="*/ 292 h 494"/>
                <a:gd name="T30" fmla="*/ 204 w 2446"/>
                <a:gd name="T31"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6" h="494">
                  <a:moveTo>
                    <a:pt x="204" y="494"/>
                  </a:moveTo>
                  <a:lnTo>
                    <a:pt x="0" y="494"/>
                  </a:lnTo>
                  <a:lnTo>
                    <a:pt x="0" y="492"/>
                  </a:lnTo>
                  <a:lnTo>
                    <a:pt x="204" y="492"/>
                  </a:lnTo>
                  <a:lnTo>
                    <a:pt x="385" y="290"/>
                  </a:lnTo>
                  <a:lnTo>
                    <a:pt x="938" y="290"/>
                  </a:lnTo>
                  <a:lnTo>
                    <a:pt x="1235" y="0"/>
                  </a:lnTo>
                  <a:lnTo>
                    <a:pt x="2247" y="0"/>
                  </a:lnTo>
                  <a:lnTo>
                    <a:pt x="2247" y="0"/>
                  </a:lnTo>
                  <a:lnTo>
                    <a:pt x="2446" y="178"/>
                  </a:lnTo>
                  <a:lnTo>
                    <a:pt x="2444" y="181"/>
                  </a:lnTo>
                  <a:lnTo>
                    <a:pt x="2247" y="3"/>
                  </a:lnTo>
                  <a:lnTo>
                    <a:pt x="1235" y="3"/>
                  </a:lnTo>
                  <a:lnTo>
                    <a:pt x="938" y="292"/>
                  </a:lnTo>
                  <a:lnTo>
                    <a:pt x="387" y="292"/>
                  </a:lnTo>
                  <a:lnTo>
                    <a:pt x="204"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15">
              <a:extLst>
                <a:ext uri="{FF2B5EF4-FFF2-40B4-BE49-F238E27FC236}">
                  <a16:creationId xmlns:a16="http://schemas.microsoft.com/office/drawing/2014/main" id="{5161130F-5E22-4F5E-88C6-BCB670D67107}"/>
                </a:ext>
              </a:extLst>
            </p:cNvPr>
            <p:cNvSpPr>
              <a:spLocks/>
            </p:cNvSpPr>
            <p:nvPr/>
          </p:nvSpPr>
          <p:spPr bwMode="auto">
            <a:xfrm>
              <a:off x="766" y="2351"/>
              <a:ext cx="3315" cy="717"/>
            </a:xfrm>
            <a:custGeom>
              <a:avLst/>
              <a:gdLst>
                <a:gd name="T0" fmla="*/ 938 w 3315"/>
                <a:gd name="T1" fmla="*/ 717 h 717"/>
                <a:gd name="T2" fmla="*/ 121 w 3315"/>
                <a:gd name="T3" fmla="*/ 717 h 717"/>
                <a:gd name="T4" fmla="*/ 0 w 3315"/>
                <a:gd name="T5" fmla="*/ 589 h 717"/>
                <a:gd name="T6" fmla="*/ 9 w 3315"/>
                <a:gd name="T7" fmla="*/ 582 h 717"/>
                <a:gd name="T8" fmla="*/ 126 w 3315"/>
                <a:gd name="T9" fmla="*/ 705 h 717"/>
                <a:gd name="T10" fmla="*/ 933 w 3315"/>
                <a:gd name="T11" fmla="*/ 705 h 717"/>
                <a:gd name="T12" fmla="*/ 1551 w 3315"/>
                <a:gd name="T13" fmla="*/ 97 h 717"/>
                <a:gd name="T14" fmla="*/ 1999 w 3315"/>
                <a:gd name="T15" fmla="*/ 97 h 717"/>
                <a:gd name="T16" fmla="*/ 2080 w 3315"/>
                <a:gd name="T17" fmla="*/ 0 h 717"/>
                <a:gd name="T18" fmla="*/ 2907 w 3315"/>
                <a:gd name="T19" fmla="*/ 0 h 717"/>
                <a:gd name="T20" fmla="*/ 2997 w 3315"/>
                <a:gd name="T21" fmla="*/ 66 h 717"/>
                <a:gd name="T22" fmla="*/ 3315 w 3315"/>
                <a:gd name="T23" fmla="*/ 66 h 717"/>
                <a:gd name="T24" fmla="*/ 3315 w 3315"/>
                <a:gd name="T25" fmla="*/ 81 h 717"/>
                <a:gd name="T26" fmla="*/ 2992 w 3315"/>
                <a:gd name="T27" fmla="*/ 81 h 717"/>
                <a:gd name="T28" fmla="*/ 2902 w 3315"/>
                <a:gd name="T29" fmla="*/ 14 h 717"/>
                <a:gd name="T30" fmla="*/ 2085 w 3315"/>
                <a:gd name="T31" fmla="*/ 14 h 717"/>
                <a:gd name="T32" fmla="*/ 2006 w 3315"/>
                <a:gd name="T33" fmla="*/ 109 h 717"/>
                <a:gd name="T34" fmla="*/ 1555 w 3315"/>
                <a:gd name="T35" fmla="*/ 109 h 717"/>
                <a:gd name="T36" fmla="*/ 938 w 3315"/>
                <a:gd name="T37"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15" h="717">
                  <a:moveTo>
                    <a:pt x="938" y="717"/>
                  </a:moveTo>
                  <a:lnTo>
                    <a:pt x="121" y="717"/>
                  </a:lnTo>
                  <a:lnTo>
                    <a:pt x="0" y="589"/>
                  </a:lnTo>
                  <a:lnTo>
                    <a:pt x="9" y="582"/>
                  </a:lnTo>
                  <a:lnTo>
                    <a:pt x="126" y="705"/>
                  </a:lnTo>
                  <a:lnTo>
                    <a:pt x="933" y="705"/>
                  </a:lnTo>
                  <a:lnTo>
                    <a:pt x="1551" y="97"/>
                  </a:lnTo>
                  <a:lnTo>
                    <a:pt x="1999" y="97"/>
                  </a:lnTo>
                  <a:lnTo>
                    <a:pt x="2080" y="0"/>
                  </a:lnTo>
                  <a:lnTo>
                    <a:pt x="2907" y="0"/>
                  </a:lnTo>
                  <a:lnTo>
                    <a:pt x="2997" y="66"/>
                  </a:lnTo>
                  <a:lnTo>
                    <a:pt x="3315" y="66"/>
                  </a:lnTo>
                  <a:lnTo>
                    <a:pt x="3315" y="81"/>
                  </a:lnTo>
                  <a:lnTo>
                    <a:pt x="2992" y="81"/>
                  </a:lnTo>
                  <a:lnTo>
                    <a:pt x="2902" y="14"/>
                  </a:lnTo>
                  <a:lnTo>
                    <a:pt x="2085" y="14"/>
                  </a:lnTo>
                  <a:lnTo>
                    <a:pt x="2006" y="109"/>
                  </a:lnTo>
                  <a:lnTo>
                    <a:pt x="1555" y="109"/>
                  </a:lnTo>
                  <a:lnTo>
                    <a:pt x="938"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16">
              <a:extLst>
                <a:ext uri="{FF2B5EF4-FFF2-40B4-BE49-F238E27FC236}">
                  <a16:creationId xmlns:a16="http://schemas.microsoft.com/office/drawing/2014/main" id="{344F5833-DA2F-4761-9908-9C33E3C783BE}"/>
                </a:ext>
              </a:extLst>
            </p:cNvPr>
            <p:cNvSpPr>
              <a:spLocks/>
            </p:cNvSpPr>
            <p:nvPr/>
          </p:nvSpPr>
          <p:spPr bwMode="auto">
            <a:xfrm>
              <a:off x="2799" y="2242"/>
              <a:ext cx="1282" cy="92"/>
            </a:xfrm>
            <a:custGeom>
              <a:avLst/>
              <a:gdLst>
                <a:gd name="T0" fmla="*/ 1282 w 1282"/>
                <a:gd name="T1" fmla="*/ 92 h 92"/>
                <a:gd name="T2" fmla="*/ 434 w 1282"/>
                <a:gd name="T3" fmla="*/ 92 h 92"/>
                <a:gd name="T4" fmla="*/ 434 w 1282"/>
                <a:gd name="T5" fmla="*/ 92 h 92"/>
                <a:gd name="T6" fmla="*/ 330 w 1282"/>
                <a:gd name="T7" fmla="*/ 7 h 92"/>
                <a:gd name="T8" fmla="*/ 0 w 1282"/>
                <a:gd name="T9" fmla="*/ 7 h 92"/>
                <a:gd name="T10" fmla="*/ 0 w 1282"/>
                <a:gd name="T11" fmla="*/ 0 h 92"/>
                <a:gd name="T12" fmla="*/ 332 w 1282"/>
                <a:gd name="T13" fmla="*/ 0 h 92"/>
                <a:gd name="T14" fmla="*/ 437 w 1282"/>
                <a:gd name="T15" fmla="*/ 85 h 92"/>
                <a:gd name="T16" fmla="*/ 1282 w 1282"/>
                <a:gd name="T17" fmla="*/ 85 h 92"/>
                <a:gd name="T18" fmla="*/ 1282 w 1282"/>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2" h="92">
                  <a:moveTo>
                    <a:pt x="1282" y="92"/>
                  </a:moveTo>
                  <a:lnTo>
                    <a:pt x="434" y="92"/>
                  </a:lnTo>
                  <a:lnTo>
                    <a:pt x="434" y="92"/>
                  </a:lnTo>
                  <a:lnTo>
                    <a:pt x="330" y="7"/>
                  </a:lnTo>
                  <a:lnTo>
                    <a:pt x="0" y="7"/>
                  </a:lnTo>
                  <a:lnTo>
                    <a:pt x="0" y="0"/>
                  </a:lnTo>
                  <a:lnTo>
                    <a:pt x="332" y="0"/>
                  </a:lnTo>
                  <a:lnTo>
                    <a:pt x="437" y="85"/>
                  </a:lnTo>
                  <a:lnTo>
                    <a:pt x="1282" y="85"/>
                  </a:lnTo>
                  <a:lnTo>
                    <a:pt x="128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17">
              <a:extLst>
                <a:ext uri="{FF2B5EF4-FFF2-40B4-BE49-F238E27FC236}">
                  <a16:creationId xmlns:a16="http://schemas.microsoft.com/office/drawing/2014/main" id="{51A2587B-E4E2-431B-AC33-55879FCB81A4}"/>
                </a:ext>
              </a:extLst>
            </p:cNvPr>
            <p:cNvSpPr>
              <a:spLocks/>
            </p:cNvSpPr>
            <p:nvPr/>
          </p:nvSpPr>
          <p:spPr bwMode="auto">
            <a:xfrm>
              <a:off x="1666" y="3032"/>
              <a:ext cx="1662" cy="902"/>
            </a:xfrm>
            <a:custGeom>
              <a:avLst/>
              <a:gdLst>
                <a:gd name="T0" fmla="*/ 228 w 1662"/>
                <a:gd name="T1" fmla="*/ 902 h 902"/>
                <a:gd name="T2" fmla="*/ 0 w 1662"/>
                <a:gd name="T3" fmla="*/ 902 h 902"/>
                <a:gd name="T4" fmla="*/ 0 w 1662"/>
                <a:gd name="T5" fmla="*/ 900 h 902"/>
                <a:gd name="T6" fmla="*/ 228 w 1662"/>
                <a:gd name="T7" fmla="*/ 900 h 902"/>
                <a:gd name="T8" fmla="*/ 883 w 1662"/>
                <a:gd name="T9" fmla="*/ 240 h 902"/>
                <a:gd name="T10" fmla="*/ 1218 w 1662"/>
                <a:gd name="T11" fmla="*/ 240 h 902"/>
                <a:gd name="T12" fmla="*/ 1439 w 1662"/>
                <a:gd name="T13" fmla="*/ 0 h 902"/>
                <a:gd name="T14" fmla="*/ 1662 w 1662"/>
                <a:gd name="T15" fmla="*/ 0 h 902"/>
                <a:gd name="T16" fmla="*/ 1662 w 1662"/>
                <a:gd name="T17" fmla="*/ 5 h 902"/>
                <a:gd name="T18" fmla="*/ 1441 w 1662"/>
                <a:gd name="T19" fmla="*/ 5 h 902"/>
                <a:gd name="T20" fmla="*/ 1218 w 1662"/>
                <a:gd name="T21" fmla="*/ 242 h 902"/>
                <a:gd name="T22" fmla="*/ 886 w 1662"/>
                <a:gd name="T23" fmla="*/ 242 h 902"/>
                <a:gd name="T24" fmla="*/ 228 w 1662"/>
                <a:gd name="T25"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2" h="902">
                  <a:moveTo>
                    <a:pt x="228" y="902"/>
                  </a:moveTo>
                  <a:lnTo>
                    <a:pt x="0" y="902"/>
                  </a:lnTo>
                  <a:lnTo>
                    <a:pt x="0" y="900"/>
                  </a:lnTo>
                  <a:lnTo>
                    <a:pt x="228" y="900"/>
                  </a:lnTo>
                  <a:lnTo>
                    <a:pt x="883" y="240"/>
                  </a:lnTo>
                  <a:lnTo>
                    <a:pt x="1218" y="240"/>
                  </a:lnTo>
                  <a:lnTo>
                    <a:pt x="1439" y="0"/>
                  </a:lnTo>
                  <a:lnTo>
                    <a:pt x="1662" y="0"/>
                  </a:lnTo>
                  <a:lnTo>
                    <a:pt x="1662" y="5"/>
                  </a:lnTo>
                  <a:lnTo>
                    <a:pt x="1441" y="5"/>
                  </a:lnTo>
                  <a:lnTo>
                    <a:pt x="1218" y="242"/>
                  </a:lnTo>
                  <a:lnTo>
                    <a:pt x="886" y="242"/>
                  </a:lnTo>
                  <a:lnTo>
                    <a:pt x="228"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118">
              <a:extLst>
                <a:ext uri="{FF2B5EF4-FFF2-40B4-BE49-F238E27FC236}">
                  <a16:creationId xmlns:a16="http://schemas.microsoft.com/office/drawing/2014/main" id="{52497F15-DC89-4F8B-A5AD-FDA129AF8F8D}"/>
                </a:ext>
              </a:extLst>
            </p:cNvPr>
            <p:cNvSpPr>
              <a:spLocks/>
            </p:cNvSpPr>
            <p:nvPr/>
          </p:nvSpPr>
          <p:spPr bwMode="auto">
            <a:xfrm>
              <a:off x="1970" y="2372"/>
              <a:ext cx="1926" cy="558"/>
            </a:xfrm>
            <a:custGeom>
              <a:avLst/>
              <a:gdLst>
                <a:gd name="T0" fmla="*/ 1926 w 1926"/>
                <a:gd name="T1" fmla="*/ 558 h 558"/>
                <a:gd name="T2" fmla="*/ 1781 w 1926"/>
                <a:gd name="T3" fmla="*/ 558 h 558"/>
                <a:gd name="T4" fmla="*/ 1655 w 1926"/>
                <a:gd name="T5" fmla="*/ 432 h 558"/>
                <a:gd name="T6" fmla="*/ 964 w 1926"/>
                <a:gd name="T7" fmla="*/ 432 h 558"/>
                <a:gd name="T8" fmla="*/ 779 w 1926"/>
                <a:gd name="T9" fmla="*/ 231 h 558"/>
                <a:gd name="T10" fmla="*/ 394 w 1926"/>
                <a:gd name="T11" fmla="*/ 231 h 558"/>
                <a:gd name="T12" fmla="*/ 192 w 1926"/>
                <a:gd name="T13" fmla="*/ 26 h 558"/>
                <a:gd name="T14" fmla="*/ 0 w 1926"/>
                <a:gd name="T15" fmla="*/ 26 h 558"/>
                <a:gd name="T16" fmla="*/ 0 w 1926"/>
                <a:gd name="T17" fmla="*/ 0 h 558"/>
                <a:gd name="T18" fmla="*/ 204 w 1926"/>
                <a:gd name="T19" fmla="*/ 0 h 558"/>
                <a:gd name="T20" fmla="*/ 404 w 1926"/>
                <a:gd name="T21" fmla="*/ 205 h 558"/>
                <a:gd name="T22" fmla="*/ 791 w 1926"/>
                <a:gd name="T23" fmla="*/ 205 h 558"/>
                <a:gd name="T24" fmla="*/ 976 w 1926"/>
                <a:gd name="T25" fmla="*/ 406 h 558"/>
                <a:gd name="T26" fmla="*/ 1667 w 1926"/>
                <a:gd name="T27" fmla="*/ 406 h 558"/>
                <a:gd name="T28" fmla="*/ 1793 w 1926"/>
                <a:gd name="T29" fmla="*/ 532 h 558"/>
                <a:gd name="T30" fmla="*/ 1926 w 1926"/>
                <a:gd name="T31" fmla="*/ 532 h 558"/>
                <a:gd name="T32" fmla="*/ 1926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1926" y="558"/>
                  </a:moveTo>
                  <a:lnTo>
                    <a:pt x="1781" y="558"/>
                  </a:lnTo>
                  <a:lnTo>
                    <a:pt x="1655" y="432"/>
                  </a:lnTo>
                  <a:lnTo>
                    <a:pt x="964" y="432"/>
                  </a:lnTo>
                  <a:lnTo>
                    <a:pt x="779" y="231"/>
                  </a:lnTo>
                  <a:lnTo>
                    <a:pt x="394" y="231"/>
                  </a:lnTo>
                  <a:lnTo>
                    <a:pt x="192" y="26"/>
                  </a:lnTo>
                  <a:lnTo>
                    <a:pt x="0" y="26"/>
                  </a:lnTo>
                  <a:lnTo>
                    <a:pt x="0" y="0"/>
                  </a:lnTo>
                  <a:lnTo>
                    <a:pt x="204" y="0"/>
                  </a:lnTo>
                  <a:lnTo>
                    <a:pt x="404" y="205"/>
                  </a:lnTo>
                  <a:lnTo>
                    <a:pt x="791" y="205"/>
                  </a:lnTo>
                  <a:lnTo>
                    <a:pt x="976" y="406"/>
                  </a:lnTo>
                  <a:lnTo>
                    <a:pt x="1667" y="406"/>
                  </a:lnTo>
                  <a:lnTo>
                    <a:pt x="1793" y="532"/>
                  </a:lnTo>
                  <a:lnTo>
                    <a:pt x="1926" y="532"/>
                  </a:lnTo>
                  <a:lnTo>
                    <a:pt x="1926"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119">
              <a:extLst>
                <a:ext uri="{FF2B5EF4-FFF2-40B4-BE49-F238E27FC236}">
                  <a16:creationId xmlns:a16="http://schemas.microsoft.com/office/drawing/2014/main" id="{A1D9525B-299B-4512-965C-1CC1FC4C8052}"/>
                </a:ext>
              </a:extLst>
            </p:cNvPr>
            <p:cNvSpPr>
              <a:spLocks noChangeArrowheads="1"/>
            </p:cNvSpPr>
            <p:nvPr/>
          </p:nvSpPr>
          <p:spPr bwMode="auto">
            <a:xfrm>
              <a:off x="2656" y="425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120">
              <a:extLst>
                <a:ext uri="{FF2B5EF4-FFF2-40B4-BE49-F238E27FC236}">
                  <a16:creationId xmlns:a16="http://schemas.microsoft.com/office/drawing/2014/main" id="{EDECBF22-FB56-46CE-9652-40A06D922165}"/>
                </a:ext>
              </a:extLst>
            </p:cNvPr>
            <p:cNvSpPr>
              <a:spLocks noChangeArrowheads="1"/>
            </p:cNvSpPr>
            <p:nvPr/>
          </p:nvSpPr>
          <p:spPr bwMode="auto">
            <a:xfrm>
              <a:off x="2412" y="3899"/>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10121">
              <a:extLst>
                <a:ext uri="{FF2B5EF4-FFF2-40B4-BE49-F238E27FC236}">
                  <a16:creationId xmlns:a16="http://schemas.microsoft.com/office/drawing/2014/main" id="{2AFE30F0-C52A-43BF-9836-468BA8B2D983}"/>
                </a:ext>
              </a:extLst>
            </p:cNvPr>
            <p:cNvSpPr>
              <a:spLocks noChangeArrowheads="1"/>
            </p:cNvSpPr>
            <p:nvPr/>
          </p:nvSpPr>
          <p:spPr bwMode="auto">
            <a:xfrm>
              <a:off x="1647" y="392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10122">
              <a:extLst>
                <a:ext uri="{FF2B5EF4-FFF2-40B4-BE49-F238E27FC236}">
                  <a16:creationId xmlns:a16="http://schemas.microsoft.com/office/drawing/2014/main" id="{D395768F-6456-4B20-A1F3-D1C97690E654}"/>
                </a:ext>
              </a:extLst>
            </p:cNvPr>
            <p:cNvSpPr>
              <a:spLocks noChangeArrowheads="1"/>
            </p:cNvSpPr>
            <p:nvPr/>
          </p:nvSpPr>
          <p:spPr bwMode="auto">
            <a:xfrm>
              <a:off x="987" y="3395"/>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10123">
              <a:extLst>
                <a:ext uri="{FF2B5EF4-FFF2-40B4-BE49-F238E27FC236}">
                  <a16:creationId xmlns:a16="http://schemas.microsoft.com/office/drawing/2014/main" id="{14B358B9-F5CF-40FB-99E7-4D994A11EE27}"/>
                </a:ext>
              </a:extLst>
            </p:cNvPr>
            <p:cNvSpPr>
              <a:spLocks noChangeArrowheads="1"/>
            </p:cNvSpPr>
            <p:nvPr/>
          </p:nvSpPr>
          <p:spPr bwMode="auto">
            <a:xfrm>
              <a:off x="1630" y="4184"/>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10124">
              <a:extLst>
                <a:ext uri="{FF2B5EF4-FFF2-40B4-BE49-F238E27FC236}">
                  <a16:creationId xmlns:a16="http://schemas.microsoft.com/office/drawing/2014/main" id="{8DF73348-3859-4B9D-A289-6B2EC0C3904C}"/>
                </a:ext>
              </a:extLst>
            </p:cNvPr>
            <p:cNvSpPr>
              <a:spLocks noChangeArrowheads="1"/>
            </p:cNvSpPr>
            <p:nvPr/>
          </p:nvSpPr>
          <p:spPr bwMode="auto">
            <a:xfrm>
              <a:off x="1067" y="390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10125">
              <a:extLst>
                <a:ext uri="{FF2B5EF4-FFF2-40B4-BE49-F238E27FC236}">
                  <a16:creationId xmlns:a16="http://schemas.microsoft.com/office/drawing/2014/main" id="{391BB6ED-6CD5-45FB-B2A2-B48C2A505AC4}"/>
                </a:ext>
              </a:extLst>
            </p:cNvPr>
            <p:cNvSpPr>
              <a:spLocks noChangeArrowheads="1"/>
            </p:cNvSpPr>
            <p:nvPr/>
          </p:nvSpPr>
          <p:spPr bwMode="auto">
            <a:xfrm>
              <a:off x="889" y="311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10126">
              <a:extLst>
                <a:ext uri="{FF2B5EF4-FFF2-40B4-BE49-F238E27FC236}">
                  <a16:creationId xmlns:a16="http://schemas.microsoft.com/office/drawing/2014/main" id="{9245D571-4A2A-4543-B87C-FEC889B2B4AD}"/>
                </a:ext>
              </a:extLst>
            </p:cNvPr>
            <p:cNvSpPr>
              <a:spLocks noChangeArrowheads="1"/>
            </p:cNvSpPr>
            <p:nvPr/>
          </p:nvSpPr>
          <p:spPr bwMode="auto">
            <a:xfrm>
              <a:off x="763" y="2652"/>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10127">
              <a:extLst>
                <a:ext uri="{FF2B5EF4-FFF2-40B4-BE49-F238E27FC236}">
                  <a16:creationId xmlns:a16="http://schemas.microsoft.com/office/drawing/2014/main" id="{851A97F8-BDA9-48BE-ACD5-3383FF46D5EB}"/>
                </a:ext>
              </a:extLst>
            </p:cNvPr>
            <p:cNvSpPr>
              <a:spLocks noChangeArrowheads="1"/>
            </p:cNvSpPr>
            <p:nvPr/>
          </p:nvSpPr>
          <p:spPr bwMode="auto">
            <a:xfrm>
              <a:off x="1929" y="236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10128">
              <a:extLst>
                <a:ext uri="{FF2B5EF4-FFF2-40B4-BE49-F238E27FC236}">
                  <a16:creationId xmlns:a16="http://schemas.microsoft.com/office/drawing/2014/main" id="{784A8EAE-59BE-4132-ACDA-3307CD795A89}"/>
                </a:ext>
              </a:extLst>
            </p:cNvPr>
            <p:cNvSpPr>
              <a:spLocks noChangeArrowheads="1"/>
            </p:cNvSpPr>
            <p:nvPr/>
          </p:nvSpPr>
          <p:spPr bwMode="auto">
            <a:xfrm>
              <a:off x="1457" y="2909"/>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10129">
              <a:extLst>
                <a:ext uri="{FF2B5EF4-FFF2-40B4-BE49-F238E27FC236}">
                  <a16:creationId xmlns:a16="http://schemas.microsoft.com/office/drawing/2014/main" id="{DD052A9D-2D85-46FE-AFDA-BC31001CE51E}"/>
                </a:ext>
              </a:extLst>
            </p:cNvPr>
            <p:cNvSpPr>
              <a:spLocks noChangeArrowheads="1"/>
            </p:cNvSpPr>
            <p:nvPr/>
          </p:nvSpPr>
          <p:spPr bwMode="auto">
            <a:xfrm>
              <a:off x="505" y="2809"/>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10130">
              <a:extLst>
                <a:ext uri="{FF2B5EF4-FFF2-40B4-BE49-F238E27FC236}">
                  <a16:creationId xmlns:a16="http://schemas.microsoft.com/office/drawing/2014/main" id="{0DD58855-2299-4039-80C6-F6FDB9F05091}"/>
                </a:ext>
              </a:extLst>
            </p:cNvPr>
            <p:cNvSpPr>
              <a:spLocks noChangeArrowheads="1"/>
            </p:cNvSpPr>
            <p:nvPr/>
          </p:nvSpPr>
          <p:spPr bwMode="auto">
            <a:xfrm>
              <a:off x="626" y="2330"/>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10131">
              <a:extLst>
                <a:ext uri="{FF2B5EF4-FFF2-40B4-BE49-F238E27FC236}">
                  <a16:creationId xmlns:a16="http://schemas.microsoft.com/office/drawing/2014/main" id="{31837153-01E6-4E1C-A77A-17DCDF56434A}"/>
                </a:ext>
              </a:extLst>
            </p:cNvPr>
            <p:cNvSpPr>
              <a:spLocks noChangeArrowheads="1"/>
            </p:cNvSpPr>
            <p:nvPr/>
          </p:nvSpPr>
          <p:spPr bwMode="auto">
            <a:xfrm>
              <a:off x="752" y="291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10132">
              <a:extLst>
                <a:ext uri="{FF2B5EF4-FFF2-40B4-BE49-F238E27FC236}">
                  <a16:creationId xmlns:a16="http://schemas.microsoft.com/office/drawing/2014/main" id="{A8142A58-5C72-4B59-8834-1FC9765F468B}"/>
                </a:ext>
              </a:extLst>
            </p:cNvPr>
            <p:cNvSpPr>
              <a:spLocks noChangeArrowheads="1"/>
            </p:cNvSpPr>
            <p:nvPr/>
          </p:nvSpPr>
          <p:spPr bwMode="auto">
            <a:xfrm>
              <a:off x="839" y="250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10133">
              <a:extLst>
                <a:ext uri="{FF2B5EF4-FFF2-40B4-BE49-F238E27FC236}">
                  <a16:creationId xmlns:a16="http://schemas.microsoft.com/office/drawing/2014/main" id="{1B99BC79-A4A5-4B78-AFE5-BEC50064094F}"/>
                </a:ext>
              </a:extLst>
            </p:cNvPr>
            <p:cNvSpPr>
              <a:spLocks noChangeArrowheads="1"/>
            </p:cNvSpPr>
            <p:nvPr/>
          </p:nvSpPr>
          <p:spPr bwMode="auto">
            <a:xfrm>
              <a:off x="1625" y="319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10134">
              <a:extLst>
                <a:ext uri="{FF2B5EF4-FFF2-40B4-BE49-F238E27FC236}">
                  <a16:creationId xmlns:a16="http://schemas.microsoft.com/office/drawing/2014/main" id="{34416506-A48C-405D-9493-23C03C3BCFDF}"/>
                </a:ext>
              </a:extLst>
            </p:cNvPr>
            <p:cNvSpPr>
              <a:spLocks noChangeArrowheads="1"/>
            </p:cNvSpPr>
            <p:nvPr/>
          </p:nvSpPr>
          <p:spPr bwMode="auto">
            <a:xfrm>
              <a:off x="2483" y="351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10135">
              <a:extLst>
                <a:ext uri="{FF2B5EF4-FFF2-40B4-BE49-F238E27FC236}">
                  <a16:creationId xmlns:a16="http://schemas.microsoft.com/office/drawing/2014/main" id="{5598FC46-3313-4E5D-A529-E4157DDA90DF}"/>
                </a:ext>
              </a:extLst>
            </p:cNvPr>
            <p:cNvSpPr>
              <a:spLocks noChangeArrowheads="1"/>
            </p:cNvSpPr>
            <p:nvPr/>
          </p:nvSpPr>
          <p:spPr bwMode="auto">
            <a:xfrm>
              <a:off x="3326" y="30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10136">
              <a:extLst>
                <a:ext uri="{FF2B5EF4-FFF2-40B4-BE49-F238E27FC236}">
                  <a16:creationId xmlns:a16="http://schemas.microsoft.com/office/drawing/2014/main" id="{B230482F-F41E-4F65-9391-758A11109F57}"/>
                </a:ext>
              </a:extLst>
            </p:cNvPr>
            <p:cNvSpPr>
              <a:spLocks noChangeArrowheads="1"/>
            </p:cNvSpPr>
            <p:nvPr/>
          </p:nvSpPr>
          <p:spPr bwMode="auto">
            <a:xfrm>
              <a:off x="3891" y="2902"/>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10137">
              <a:extLst>
                <a:ext uri="{FF2B5EF4-FFF2-40B4-BE49-F238E27FC236}">
                  <a16:creationId xmlns:a16="http://schemas.microsoft.com/office/drawing/2014/main" id="{B4353E77-6E73-45B5-9E40-1F6790827E80}"/>
                </a:ext>
              </a:extLst>
            </p:cNvPr>
            <p:cNvSpPr>
              <a:spLocks noChangeArrowheads="1"/>
            </p:cNvSpPr>
            <p:nvPr/>
          </p:nvSpPr>
          <p:spPr bwMode="auto">
            <a:xfrm>
              <a:off x="2818" y="28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10138">
              <a:extLst>
                <a:ext uri="{FF2B5EF4-FFF2-40B4-BE49-F238E27FC236}">
                  <a16:creationId xmlns:a16="http://schemas.microsoft.com/office/drawing/2014/main" id="{C1A81124-10B5-4ABD-BDFE-143EBAC58E8F}"/>
                </a:ext>
              </a:extLst>
            </p:cNvPr>
            <p:cNvSpPr>
              <a:spLocks noChangeArrowheads="1"/>
            </p:cNvSpPr>
            <p:nvPr/>
          </p:nvSpPr>
          <p:spPr bwMode="auto">
            <a:xfrm>
              <a:off x="2775" y="2232"/>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10139">
              <a:extLst>
                <a:ext uri="{FF2B5EF4-FFF2-40B4-BE49-F238E27FC236}">
                  <a16:creationId xmlns:a16="http://schemas.microsoft.com/office/drawing/2014/main" id="{19F8F461-C182-4A34-B8D3-233E21D1F0F6}"/>
                </a:ext>
              </a:extLst>
            </p:cNvPr>
            <p:cNvSpPr>
              <a:spLocks noChangeArrowheads="1"/>
            </p:cNvSpPr>
            <p:nvPr/>
          </p:nvSpPr>
          <p:spPr bwMode="auto">
            <a:xfrm>
              <a:off x="3190" y="3951"/>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CuadroTexto 4">
            <a:extLst>
              <a:ext uri="{FF2B5EF4-FFF2-40B4-BE49-F238E27FC236}">
                <a16:creationId xmlns:a16="http://schemas.microsoft.com/office/drawing/2014/main" id="{CB8F0793-B000-4FC9-B0CD-FAE89204A0EE}"/>
              </a:ext>
            </a:extLst>
          </p:cNvPr>
          <p:cNvSpPr txBox="1"/>
          <p:nvPr/>
        </p:nvSpPr>
        <p:spPr>
          <a:xfrm>
            <a:off x="3049716" y="2335071"/>
            <a:ext cx="5911470" cy="830997"/>
          </a:xfrm>
          <a:prstGeom prst="rect">
            <a:avLst/>
          </a:prstGeom>
          <a:noFill/>
        </p:spPr>
        <p:txBody>
          <a:bodyPr wrap="square" rtlCol="0">
            <a:spAutoFit/>
          </a:bodyPr>
          <a:lstStyle/>
          <a:p>
            <a:pPr algn="ctr"/>
            <a:r>
              <a:rPr lang="en-US" sz="4800" dirty="0">
                <a:solidFill>
                  <a:schemeClr val="bg1"/>
                </a:solidFill>
                <a:latin typeface="Arial Rounded MT Bold" panose="020F0704030504030204" pitchFamily="34" charset="0"/>
              </a:rPr>
              <a:t>Demo</a:t>
            </a:r>
          </a:p>
        </p:txBody>
      </p:sp>
      <p:pic>
        <p:nvPicPr>
          <p:cNvPr id="2050" name="Picture 2">
            <a:extLst>
              <a:ext uri="{FF2B5EF4-FFF2-40B4-BE49-F238E27FC236}">
                <a16:creationId xmlns:a16="http://schemas.microsoft.com/office/drawing/2014/main" id="{6E3F2237-5746-AE63-AB14-7FB7B1EA76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03" t="23865" r="23488" b="24238"/>
          <a:stretch/>
        </p:blipFill>
        <p:spPr bwMode="auto">
          <a:xfrm>
            <a:off x="2685749" y="3756191"/>
            <a:ext cx="2796430" cy="27582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80F1283-9F56-F163-6215-19767AA929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73" t="18638" r="22914" b="23791"/>
          <a:stretch/>
        </p:blipFill>
        <p:spPr bwMode="auto">
          <a:xfrm>
            <a:off x="7231604" y="3705620"/>
            <a:ext cx="2535084" cy="2758282"/>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745FAA61-65AD-9EB7-265E-4A9D7600A856}"/>
              </a:ext>
            </a:extLst>
          </p:cNvPr>
          <p:cNvSpPr/>
          <p:nvPr/>
        </p:nvSpPr>
        <p:spPr>
          <a:xfrm>
            <a:off x="5919534" y="4605336"/>
            <a:ext cx="1027831" cy="83099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638245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7_AnimeGANv2">
            <a:hlinkClick r:id="" action="ppaction://media"/>
            <a:extLst>
              <a:ext uri="{FF2B5EF4-FFF2-40B4-BE49-F238E27FC236}">
                <a16:creationId xmlns:a16="http://schemas.microsoft.com/office/drawing/2014/main" id="{DF06FCFC-9C8B-2B96-F688-023C2A1E69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0274" y="0"/>
            <a:ext cx="7299158"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wind"/>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_AnimeGANv2">
            <a:hlinkClick r:id="" action="ppaction://media"/>
            <a:extLst>
              <a:ext uri="{FF2B5EF4-FFF2-40B4-BE49-F238E27FC236}">
                <a16:creationId xmlns:a16="http://schemas.microsoft.com/office/drawing/2014/main" id="{91566CE7-F3B3-D459-9EA7-74E3CB531D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34653" y="0"/>
            <a:ext cx="7234989" cy="6858000"/>
          </a:xfrm>
          <a:prstGeom prst="rect">
            <a:avLst/>
          </a:prstGeom>
        </p:spPr>
      </p:pic>
    </p:spTree>
    <p:extLst>
      <p:ext uri="{BB962C8B-B14F-4D97-AF65-F5344CB8AC3E}">
        <p14:creationId xmlns:p14="http://schemas.microsoft.com/office/powerpoint/2010/main" val="10785119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wind"/>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98">
            <a:extLst>
              <a:ext uri="{FF2B5EF4-FFF2-40B4-BE49-F238E27FC236}">
                <a16:creationId xmlns:a16="http://schemas.microsoft.com/office/drawing/2014/main" id="{13B4DBD1-F517-4206-805A-FDA439A8583F}"/>
              </a:ext>
            </a:extLst>
          </p:cNvPr>
          <p:cNvSpPr/>
          <p:nvPr/>
        </p:nvSpPr>
        <p:spPr>
          <a:xfrm>
            <a:off x="15218" y="523052"/>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0" name="CuadroTexto 99">
            <a:extLst>
              <a:ext uri="{FF2B5EF4-FFF2-40B4-BE49-F238E27FC236}">
                <a16:creationId xmlns:a16="http://schemas.microsoft.com/office/drawing/2014/main" id="{9F754156-85EB-4BB2-AAE1-2E72FEEA48ED}"/>
              </a:ext>
            </a:extLst>
          </p:cNvPr>
          <p:cNvSpPr txBox="1"/>
          <p:nvPr/>
        </p:nvSpPr>
        <p:spPr>
          <a:xfrm>
            <a:off x="167518" y="539651"/>
            <a:ext cx="4850498" cy="584775"/>
          </a:xfrm>
          <a:prstGeom prst="rect">
            <a:avLst/>
          </a:prstGeom>
          <a:noFill/>
        </p:spPr>
        <p:txBody>
          <a:bodyPr wrap="square" rtlCol="0">
            <a:spAutoFit/>
          </a:bodyPr>
          <a:lstStyle/>
          <a:p>
            <a:r>
              <a:rPr lang="en-US" sz="3200" dirty="0">
                <a:solidFill>
                  <a:srgbClr val="053772"/>
                </a:solidFill>
                <a:latin typeface="Times New Roman" panose="02020603050405020304" pitchFamily="18" charset="0"/>
                <a:cs typeface="Times New Roman" panose="02020603050405020304" pitchFamily="18" charset="0"/>
              </a:rPr>
              <a:t>Conclusion</a:t>
            </a:r>
            <a:endParaRPr lang="en-US" sz="3200" dirty="0">
              <a:solidFill>
                <a:srgbClr val="08E0E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8B50B22-5C5B-10C4-6D09-5982557F4C15}"/>
              </a:ext>
            </a:extLst>
          </p:cNvPr>
          <p:cNvSpPr txBox="1"/>
          <p:nvPr/>
        </p:nvSpPr>
        <p:spPr>
          <a:xfrm>
            <a:off x="354931" y="1616728"/>
            <a:ext cx="11482137" cy="2806987"/>
          </a:xfrm>
          <a:prstGeom prst="rect">
            <a:avLst/>
          </a:prstGeom>
          <a:noFill/>
        </p:spPr>
        <p:txBody>
          <a:bodyPr wrap="square">
            <a:spAutoFit/>
          </a:bodyPr>
          <a:lstStyle/>
          <a:p>
            <a:pPr marL="12700" algn="just" defTabSz="914400">
              <a:lnSpc>
                <a:spcPct val="150000"/>
              </a:lnSpc>
              <a:spcBef>
                <a:spcPts val="130"/>
              </a:spcBef>
              <a:buSzPct val="97872"/>
              <a:tabLst>
                <a:tab pos="412115" algn="l"/>
              </a:tabLst>
            </a:pPr>
            <a:r>
              <a:rPr lang="en-US" sz="2000" b="1" spc="35" dirty="0">
                <a:solidFill>
                  <a:schemeClr val="bg1"/>
                </a:solidFill>
                <a:latin typeface="Times New Roman" panose="02020603050405020304" pitchFamily="18" charset="0"/>
                <a:cs typeface="Times New Roman" panose="02020603050405020304" pitchFamily="18" charset="0"/>
              </a:rPr>
              <a:t>In this project, with the help of Cartoon GAN, which is used to transform images (snapshots) to the finest cartooned image(animated image ). Also with the help of CV2 which is known as Computer vision, we have transformed video into animation(cantonized  video).Generating animation from the real image with cartoon look is very  important in the movie and animation industry. This work will help the  industry to generate animation faster and efficiently and help further research  in this direction</a:t>
            </a:r>
            <a:endParaRPr 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20106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wind"/>
      </p:transition>
    </mc:Choice>
    <mc:Fallback>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10059">
            <a:extLst>
              <a:ext uri="{FF2B5EF4-FFF2-40B4-BE49-F238E27FC236}">
                <a16:creationId xmlns:a16="http://schemas.microsoft.com/office/drawing/2014/main" id="{0FD74655-B7E4-4996-B28D-76687D62A29B}"/>
              </a:ext>
            </a:extLst>
          </p:cNvPr>
          <p:cNvGrpSpPr>
            <a:grpSpLocks noChangeAspect="1"/>
          </p:cNvGrpSpPr>
          <p:nvPr/>
        </p:nvGrpSpPr>
        <p:grpSpPr bwMode="auto">
          <a:xfrm>
            <a:off x="7955013" y="12699"/>
            <a:ext cx="6529387" cy="7196137"/>
            <a:chOff x="1" y="-1"/>
            <a:chExt cx="4113" cy="4533"/>
          </a:xfrm>
          <a:solidFill>
            <a:srgbClr val="00B0F0">
              <a:alpha val="45882"/>
            </a:srgbClr>
          </a:solidFill>
        </p:grpSpPr>
        <p:sp>
          <p:nvSpPr>
            <p:cNvPr id="66" name="Freeform 10060">
              <a:extLst>
                <a:ext uri="{FF2B5EF4-FFF2-40B4-BE49-F238E27FC236}">
                  <a16:creationId xmlns:a16="http://schemas.microsoft.com/office/drawing/2014/main" id="{31208376-572A-4C17-B2D9-B913FDBD6CCC}"/>
                </a:ext>
              </a:extLst>
            </p:cNvPr>
            <p:cNvSpPr>
              <a:spLocks/>
            </p:cNvSpPr>
            <p:nvPr/>
          </p:nvSpPr>
          <p:spPr bwMode="auto">
            <a:xfrm>
              <a:off x="2680" y="-1"/>
              <a:ext cx="1434" cy="270"/>
            </a:xfrm>
            <a:custGeom>
              <a:avLst/>
              <a:gdLst>
                <a:gd name="T0" fmla="*/ 218 w 1434"/>
                <a:gd name="T1" fmla="*/ 270 h 270"/>
                <a:gd name="T2" fmla="*/ 0 w 1434"/>
                <a:gd name="T3" fmla="*/ 270 h 270"/>
                <a:gd name="T4" fmla="*/ 0 w 1434"/>
                <a:gd name="T5" fmla="*/ 256 h 270"/>
                <a:gd name="T6" fmla="*/ 211 w 1434"/>
                <a:gd name="T7" fmla="*/ 256 h 270"/>
                <a:gd name="T8" fmla="*/ 373 w 1434"/>
                <a:gd name="T9" fmla="*/ 71 h 270"/>
                <a:gd name="T10" fmla="*/ 769 w 1434"/>
                <a:gd name="T11" fmla="*/ 71 h 270"/>
                <a:gd name="T12" fmla="*/ 855 w 1434"/>
                <a:gd name="T13" fmla="*/ 0 h 270"/>
                <a:gd name="T14" fmla="*/ 1183 w 1434"/>
                <a:gd name="T15" fmla="*/ 0 h 270"/>
                <a:gd name="T16" fmla="*/ 1183 w 1434"/>
                <a:gd name="T17" fmla="*/ 0 h 270"/>
                <a:gd name="T18" fmla="*/ 1434 w 1434"/>
                <a:gd name="T19" fmla="*/ 223 h 270"/>
                <a:gd name="T20" fmla="*/ 1427 w 1434"/>
                <a:gd name="T21" fmla="*/ 232 h 270"/>
                <a:gd name="T22" fmla="*/ 1175 w 1434"/>
                <a:gd name="T23" fmla="*/ 12 h 270"/>
                <a:gd name="T24" fmla="*/ 860 w 1434"/>
                <a:gd name="T25" fmla="*/ 12 h 270"/>
                <a:gd name="T26" fmla="*/ 774 w 1434"/>
                <a:gd name="T27" fmla="*/ 85 h 270"/>
                <a:gd name="T28" fmla="*/ 380 w 1434"/>
                <a:gd name="T29" fmla="*/ 85 h 270"/>
                <a:gd name="T30" fmla="*/ 218 w 1434"/>
                <a:gd name="T31"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4" h="270">
                  <a:moveTo>
                    <a:pt x="218" y="270"/>
                  </a:moveTo>
                  <a:lnTo>
                    <a:pt x="0" y="270"/>
                  </a:lnTo>
                  <a:lnTo>
                    <a:pt x="0" y="256"/>
                  </a:lnTo>
                  <a:lnTo>
                    <a:pt x="211" y="256"/>
                  </a:lnTo>
                  <a:lnTo>
                    <a:pt x="373" y="71"/>
                  </a:lnTo>
                  <a:lnTo>
                    <a:pt x="769" y="71"/>
                  </a:lnTo>
                  <a:lnTo>
                    <a:pt x="855" y="0"/>
                  </a:lnTo>
                  <a:lnTo>
                    <a:pt x="1183" y="0"/>
                  </a:lnTo>
                  <a:lnTo>
                    <a:pt x="1183" y="0"/>
                  </a:lnTo>
                  <a:lnTo>
                    <a:pt x="1434" y="223"/>
                  </a:lnTo>
                  <a:lnTo>
                    <a:pt x="1427" y="232"/>
                  </a:lnTo>
                  <a:lnTo>
                    <a:pt x="1175" y="12"/>
                  </a:lnTo>
                  <a:lnTo>
                    <a:pt x="860" y="12"/>
                  </a:lnTo>
                  <a:lnTo>
                    <a:pt x="774" y="85"/>
                  </a:lnTo>
                  <a:lnTo>
                    <a:pt x="380" y="85"/>
                  </a:lnTo>
                  <a:lnTo>
                    <a:pt x="218"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061">
              <a:extLst>
                <a:ext uri="{FF2B5EF4-FFF2-40B4-BE49-F238E27FC236}">
                  <a16:creationId xmlns:a16="http://schemas.microsoft.com/office/drawing/2014/main" id="{F0AEDF76-A38A-492B-B49D-455229E115D1}"/>
                </a:ext>
              </a:extLst>
            </p:cNvPr>
            <p:cNvSpPr>
              <a:spLocks/>
            </p:cNvSpPr>
            <p:nvPr/>
          </p:nvSpPr>
          <p:spPr bwMode="auto">
            <a:xfrm>
              <a:off x="1093" y="127"/>
              <a:ext cx="2981" cy="567"/>
            </a:xfrm>
            <a:custGeom>
              <a:avLst/>
              <a:gdLst>
                <a:gd name="T0" fmla="*/ 443 w 1255"/>
                <a:gd name="T1" fmla="*/ 239 h 239"/>
                <a:gd name="T2" fmla="*/ 207 w 1255"/>
                <a:gd name="T3" fmla="*/ 239 h 239"/>
                <a:gd name="T4" fmla="*/ 207 w 1255"/>
                <a:gd name="T5" fmla="*/ 239 h 239"/>
                <a:gd name="T6" fmla="*/ 170 w 1255"/>
                <a:gd name="T7" fmla="*/ 204 h 239"/>
                <a:gd name="T8" fmla="*/ 0 w 1255"/>
                <a:gd name="T9" fmla="*/ 204 h 239"/>
                <a:gd name="T10" fmla="*/ 0 w 1255"/>
                <a:gd name="T11" fmla="*/ 203 h 239"/>
                <a:gd name="T12" fmla="*/ 171 w 1255"/>
                <a:gd name="T13" fmla="*/ 203 h 239"/>
                <a:gd name="T14" fmla="*/ 171 w 1255"/>
                <a:gd name="T15" fmla="*/ 203 h 239"/>
                <a:gd name="T16" fmla="*/ 208 w 1255"/>
                <a:gd name="T17" fmla="*/ 238 h 239"/>
                <a:gd name="T18" fmla="*/ 442 w 1255"/>
                <a:gd name="T19" fmla="*/ 238 h 239"/>
                <a:gd name="T20" fmla="*/ 584 w 1255"/>
                <a:gd name="T21" fmla="*/ 95 h 239"/>
                <a:gd name="T22" fmla="*/ 805 w 1255"/>
                <a:gd name="T23" fmla="*/ 95 h 239"/>
                <a:gd name="T24" fmla="*/ 896 w 1255"/>
                <a:gd name="T25" fmla="*/ 1 h 239"/>
                <a:gd name="T26" fmla="*/ 896 w 1255"/>
                <a:gd name="T27" fmla="*/ 1 h 239"/>
                <a:gd name="T28" fmla="*/ 896 w 1255"/>
                <a:gd name="T29" fmla="*/ 1 h 239"/>
                <a:gd name="T30" fmla="*/ 896 w 1255"/>
                <a:gd name="T31" fmla="*/ 1 h 239"/>
                <a:gd name="T32" fmla="*/ 896 w 1255"/>
                <a:gd name="T33" fmla="*/ 0 h 239"/>
                <a:gd name="T34" fmla="*/ 1160 w 1255"/>
                <a:gd name="T35" fmla="*/ 0 h 239"/>
                <a:gd name="T36" fmla="*/ 1160 w 1255"/>
                <a:gd name="T37" fmla="*/ 0 h 239"/>
                <a:gd name="T38" fmla="*/ 1206 w 1255"/>
                <a:gd name="T39" fmla="*/ 48 h 239"/>
                <a:gd name="T40" fmla="*/ 1255 w 1255"/>
                <a:gd name="T41" fmla="*/ 48 h 239"/>
                <a:gd name="T42" fmla="*/ 1255 w 1255"/>
                <a:gd name="T43" fmla="*/ 49 h 239"/>
                <a:gd name="T44" fmla="*/ 1206 w 1255"/>
                <a:gd name="T45" fmla="*/ 49 h 239"/>
                <a:gd name="T46" fmla="*/ 1206 w 1255"/>
                <a:gd name="T47" fmla="*/ 49 h 239"/>
                <a:gd name="T48" fmla="*/ 1159 w 1255"/>
                <a:gd name="T49" fmla="*/ 1 h 239"/>
                <a:gd name="T50" fmla="*/ 897 w 1255"/>
                <a:gd name="T51" fmla="*/ 1 h 239"/>
                <a:gd name="T52" fmla="*/ 851 w 1255"/>
                <a:gd name="T53" fmla="*/ 50 h 239"/>
                <a:gd name="T54" fmla="*/ 805 w 1255"/>
                <a:gd name="T55" fmla="*/ 96 h 239"/>
                <a:gd name="T56" fmla="*/ 805 w 1255"/>
                <a:gd name="T57" fmla="*/ 97 h 239"/>
                <a:gd name="T58" fmla="*/ 584 w 1255"/>
                <a:gd name="T59" fmla="*/ 97 h 239"/>
                <a:gd name="T60" fmla="*/ 443 w 1255"/>
                <a:gd name="T6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5" h="239">
                  <a:moveTo>
                    <a:pt x="443" y="239"/>
                  </a:moveTo>
                  <a:cubicBezTo>
                    <a:pt x="207" y="239"/>
                    <a:pt x="207" y="239"/>
                    <a:pt x="207" y="239"/>
                  </a:cubicBezTo>
                  <a:cubicBezTo>
                    <a:pt x="207" y="239"/>
                    <a:pt x="207" y="239"/>
                    <a:pt x="207" y="239"/>
                  </a:cubicBezTo>
                  <a:cubicBezTo>
                    <a:pt x="170" y="204"/>
                    <a:pt x="170" y="204"/>
                    <a:pt x="170" y="204"/>
                  </a:cubicBezTo>
                  <a:cubicBezTo>
                    <a:pt x="0" y="204"/>
                    <a:pt x="0" y="204"/>
                    <a:pt x="0" y="204"/>
                  </a:cubicBezTo>
                  <a:cubicBezTo>
                    <a:pt x="0" y="203"/>
                    <a:pt x="0" y="203"/>
                    <a:pt x="0" y="203"/>
                  </a:cubicBezTo>
                  <a:cubicBezTo>
                    <a:pt x="171" y="203"/>
                    <a:pt x="171" y="203"/>
                    <a:pt x="171" y="203"/>
                  </a:cubicBezTo>
                  <a:cubicBezTo>
                    <a:pt x="171" y="203"/>
                    <a:pt x="171" y="203"/>
                    <a:pt x="171" y="203"/>
                  </a:cubicBezTo>
                  <a:cubicBezTo>
                    <a:pt x="208" y="238"/>
                    <a:pt x="208" y="238"/>
                    <a:pt x="208" y="238"/>
                  </a:cubicBezTo>
                  <a:cubicBezTo>
                    <a:pt x="442" y="238"/>
                    <a:pt x="442" y="238"/>
                    <a:pt x="442" y="238"/>
                  </a:cubicBezTo>
                  <a:cubicBezTo>
                    <a:pt x="584" y="95"/>
                    <a:pt x="584" y="95"/>
                    <a:pt x="584" y="95"/>
                  </a:cubicBezTo>
                  <a:cubicBezTo>
                    <a:pt x="805" y="95"/>
                    <a:pt x="805" y="95"/>
                    <a:pt x="805" y="95"/>
                  </a:cubicBezTo>
                  <a:cubicBezTo>
                    <a:pt x="841" y="59"/>
                    <a:pt x="895" y="4"/>
                    <a:pt x="896" y="1"/>
                  </a:cubicBezTo>
                  <a:cubicBezTo>
                    <a:pt x="896" y="1"/>
                    <a:pt x="896" y="1"/>
                    <a:pt x="896" y="1"/>
                  </a:cubicBezTo>
                  <a:cubicBezTo>
                    <a:pt x="896" y="1"/>
                    <a:pt x="896" y="1"/>
                    <a:pt x="896" y="1"/>
                  </a:cubicBezTo>
                  <a:cubicBezTo>
                    <a:pt x="896" y="1"/>
                    <a:pt x="896" y="1"/>
                    <a:pt x="896" y="1"/>
                  </a:cubicBezTo>
                  <a:cubicBezTo>
                    <a:pt x="896" y="0"/>
                    <a:pt x="896" y="0"/>
                    <a:pt x="896" y="0"/>
                  </a:cubicBezTo>
                  <a:cubicBezTo>
                    <a:pt x="1160" y="0"/>
                    <a:pt x="1160" y="0"/>
                    <a:pt x="1160" y="0"/>
                  </a:cubicBezTo>
                  <a:cubicBezTo>
                    <a:pt x="1160" y="0"/>
                    <a:pt x="1160" y="0"/>
                    <a:pt x="1160" y="0"/>
                  </a:cubicBezTo>
                  <a:cubicBezTo>
                    <a:pt x="1206" y="48"/>
                    <a:pt x="1206" y="48"/>
                    <a:pt x="1206" y="48"/>
                  </a:cubicBezTo>
                  <a:cubicBezTo>
                    <a:pt x="1255" y="48"/>
                    <a:pt x="1255" y="48"/>
                    <a:pt x="1255" y="48"/>
                  </a:cubicBezTo>
                  <a:cubicBezTo>
                    <a:pt x="1255" y="49"/>
                    <a:pt x="1255" y="49"/>
                    <a:pt x="1255" y="49"/>
                  </a:cubicBezTo>
                  <a:cubicBezTo>
                    <a:pt x="1206" y="49"/>
                    <a:pt x="1206" y="49"/>
                    <a:pt x="1206" y="49"/>
                  </a:cubicBezTo>
                  <a:cubicBezTo>
                    <a:pt x="1206" y="49"/>
                    <a:pt x="1206" y="49"/>
                    <a:pt x="1206" y="49"/>
                  </a:cubicBezTo>
                  <a:cubicBezTo>
                    <a:pt x="1159" y="1"/>
                    <a:pt x="1159" y="1"/>
                    <a:pt x="1159" y="1"/>
                  </a:cubicBezTo>
                  <a:cubicBezTo>
                    <a:pt x="897" y="1"/>
                    <a:pt x="897" y="1"/>
                    <a:pt x="897" y="1"/>
                  </a:cubicBezTo>
                  <a:cubicBezTo>
                    <a:pt x="896" y="4"/>
                    <a:pt x="888" y="12"/>
                    <a:pt x="851" y="50"/>
                  </a:cubicBezTo>
                  <a:cubicBezTo>
                    <a:pt x="829" y="73"/>
                    <a:pt x="806" y="96"/>
                    <a:pt x="805" y="96"/>
                  </a:cubicBezTo>
                  <a:cubicBezTo>
                    <a:pt x="805" y="97"/>
                    <a:pt x="805" y="97"/>
                    <a:pt x="805" y="97"/>
                  </a:cubicBezTo>
                  <a:cubicBezTo>
                    <a:pt x="584" y="97"/>
                    <a:pt x="584" y="97"/>
                    <a:pt x="584" y="97"/>
                  </a:cubicBezTo>
                  <a:lnTo>
                    <a:pt x="44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062">
              <a:extLst>
                <a:ext uri="{FF2B5EF4-FFF2-40B4-BE49-F238E27FC236}">
                  <a16:creationId xmlns:a16="http://schemas.microsoft.com/office/drawing/2014/main" id="{FDDD0657-8BAD-4790-B1D7-BD187BF2423F}"/>
                </a:ext>
              </a:extLst>
            </p:cNvPr>
            <p:cNvSpPr>
              <a:spLocks/>
            </p:cNvSpPr>
            <p:nvPr/>
          </p:nvSpPr>
          <p:spPr bwMode="auto">
            <a:xfrm>
              <a:off x="3205" y="378"/>
              <a:ext cx="859" cy="183"/>
            </a:xfrm>
            <a:custGeom>
              <a:avLst/>
              <a:gdLst>
                <a:gd name="T0" fmla="*/ 4 w 859"/>
                <a:gd name="T1" fmla="*/ 183 h 183"/>
                <a:gd name="T2" fmla="*/ 0 w 859"/>
                <a:gd name="T3" fmla="*/ 181 h 183"/>
                <a:gd name="T4" fmla="*/ 168 w 859"/>
                <a:gd name="T5" fmla="*/ 0 h 183"/>
                <a:gd name="T6" fmla="*/ 859 w 859"/>
                <a:gd name="T7" fmla="*/ 0 h 183"/>
                <a:gd name="T8" fmla="*/ 859 w 859"/>
                <a:gd name="T9" fmla="*/ 5 h 183"/>
                <a:gd name="T10" fmla="*/ 173 w 859"/>
                <a:gd name="T11" fmla="*/ 5 h 183"/>
                <a:gd name="T12" fmla="*/ 4 w 859"/>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859" h="183">
                  <a:moveTo>
                    <a:pt x="4" y="183"/>
                  </a:moveTo>
                  <a:lnTo>
                    <a:pt x="0" y="181"/>
                  </a:lnTo>
                  <a:lnTo>
                    <a:pt x="168" y="0"/>
                  </a:lnTo>
                  <a:lnTo>
                    <a:pt x="859" y="0"/>
                  </a:lnTo>
                  <a:lnTo>
                    <a:pt x="859" y="5"/>
                  </a:lnTo>
                  <a:lnTo>
                    <a:pt x="173" y="5"/>
                  </a:lnTo>
                  <a:lnTo>
                    <a:pt x="4"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063">
              <a:extLst>
                <a:ext uri="{FF2B5EF4-FFF2-40B4-BE49-F238E27FC236}">
                  <a16:creationId xmlns:a16="http://schemas.microsoft.com/office/drawing/2014/main" id="{CC1CEAD8-F147-4D21-B65C-16ACA941F6B1}"/>
                </a:ext>
              </a:extLst>
            </p:cNvPr>
            <p:cNvSpPr>
              <a:spLocks/>
            </p:cNvSpPr>
            <p:nvPr/>
          </p:nvSpPr>
          <p:spPr bwMode="auto">
            <a:xfrm>
              <a:off x="1652" y="267"/>
              <a:ext cx="2415" cy="259"/>
            </a:xfrm>
            <a:custGeom>
              <a:avLst/>
              <a:gdLst>
                <a:gd name="T0" fmla="*/ 2415 w 2415"/>
                <a:gd name="T1" fmla="*/ 259 h 259"/>
                <a:gd name="T2" fmla="*/ 2044 w 2415"/>
                <a:gd name="T3" fmla="*/ 259 h 259"/>
                <a:gd name="T4" fmla="*/ 1785 w 2415"/>
                <a:gd name="T5" fmla="*/ 14 h 259"/>
                <a:gd name="T6" fmla="*/ 1538 w 2415"/>
                <a:gd name="T7" fmla="*/ 14 h 259"/>
                <a:gd name="T8" fmla="*/ 1301 w 2415"/>
                <a:gd name="T9" fmla="*/ 254 h 259"/>
                <a:gd name="T10" fmla="*/ 444 w 2415"/>
                <a:gd name="T11" fmla="*/ 254 h 259"/>
                <a:gd name="T12" fmla="*/ 273 w 2415"/>
                <a:gd name="T13" fmla="*/ 73 h 259"/>
                <a:gd name="T14" fmla="*/ 0 w 2415"/>
                <a:gd name="T15" fmla="*/ 73 h 259"/>
                <a:gd name="T16" fmla="*/ 0 w 2415"/>
                <a:gd name="T17" fmla="*/ 62 h 259"/>
                <a:gd name="T18" fmla="*/ 277 w 2415"/>
                <a:gd name="T19" fmla="*/ 62 h 259"/>
                <a:gd name="T20" fmla="*/ 448 w 2415"/>
                <a:gd name="T21" fmla="*/ 240 h 259"/>
                <a:gd name="T22" fmla="*/ 1294 w 2415"/>
                <a:gd name="T23" fmla="*/ 240 h 259"/>
                <a:gd name="T24" fmla="*/ 1531 w 2415"/>
                <a:gd name="T25" fmla="*/ 0 h 259"/>
                <a:gd name="T26" fmla="*/ 1790 w 2415"/>
                <a:gd name="T27" fmla="*/ 0 h 259"/>
                <a:gd name="T28" fmla="*/ 2051 w 2415"/>
                <a:gd name="T29" fmla="*/ 247 h 259"/>
                <a:gd name="T30" fmla="*/ 2415 w 2415"/>
                <a:gd name="T31" fmla="*/ 247 h 259"/>
                <a:gd name="T32" fmla="*/ 2415 w 2415"/>
                <a:gd name="T33"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59">
                  <a:moveTo>
                    <a:pt x="2415" y="259"/>
                  </a:moveTo>
                  <a:lnTo>
                    <a:pt x="2044" y="259"/>
                  </a:lnTo>
                  <a:lnTo>
                    <a:pt x="1785" y="14"/>
                  </a:lnTo>
                  <a:lnTo>
                    <a:pt x="1538" y="14"/>
                  </a:lnTo>
                  <a:lnTo>
                    <a:pt x="1301" y="254"/>
                  </a:lnTo>
                  <a:lnTo>
                    <a:pt x="444" y="254"/>
                  </a:lnTo>
                  <a:lnTo>
                    <a:pt x="273" y="73"/>
                  </a:lnTo>
                  <a:lnTo>
                    <a:pt x="0" y="73"/>
                  </a:lnTo>
                  <a:lnTo>
                    <a:pt x="0" y="62"/>
                  </a:lnTo>
                  <a:lnTo>
                    <a:pt x="277" y="62"/>
                  </a:lnTo>
                  <a:lnTo>
                    <a:pt x="448" y="240"/>
                  </a:lnTo>
                  <a:lnTo>
                    <a:pt x="1294" y="240"/>
                  </a:lnTo>
                  <a:lnTo>
                    <a:pt x="1531" y="0"/>
                  </a:lnTo>
                  <a:lnTo>
                    <a:pt x="1790" y="0"/>
                  </a:lnTo>
                  <a:lnTo>
                    <a:pt x="2051" y="247"/>
                  </a:lnTo>
                  <a:lnTo>
                    <a:pt x="2415" y="247"/>
                  </a:lnTo>
                  <a:lnTo>
                    <a:pt x="2415"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064">
              <a:extLst>
                <a:ext uri="{FF2B5EF4-FFF2-40B4-BE49-F238E27FC236}">
                  <a16:creationId xmlns:a16="http://schemas.microsoft.com/office/drawing/2014/main" id="{74DDB85C-4420-4A39-A599-B8D88BC5DF6D}"/>
                </a:ext>
              </a:extLst>
            </p:cNvPr>
            <p:cNvSpPr>
              <a:spLocks/>
            </p:cNvSpPr>
            <p:nvPr/>
          </p:nvSpPr>
          <p:spPr bwMode="auto">
            <a:xfrm>
              <a:off x="2431" y="580"/>
              <a:ext cx="1633" cy="169"/>
            </a:xfrm>
            <a:custGeom>
              <a:avLst/>
              <a:gdLst>
                <a:gd name="T0" fmla="*/ 1201 w 1633"/>
                <a:gd name="T1" fmla="*/ 169 h 169"/>
                <a:gd name="T2" fmla="*/ 821 w 1633"/>
                <a:gd name="T3" fmla="*/ 169 h 169"/>
                <a:gd name="T4" fmla="*/ 821 w 1633"/>
                <a:gd name="T5" fmla="*/ 166 h 169"/>
                <a:gd name="T6" fmla="*/ 700 w 1633"/>
                <a:gd name="T7" fmla="*/ 38 h 169"/>
                <a:gd name="T8" fmla="*/ 0 w 1633"/>
                <a:gd name="T9" fmla="*/ 38 h 169"/>
                <a:gd name="T10" fmla="*/ 0 w 1633"/>
                <a:gd name="T11" fmla="*/ 31 h 169"/>
                <a:gd name="T12" fmla="*/ 702 w 1633"/>
                <a:gd name="T13" fmla="*/ 31 h 169"/>
                <a:gd name="T14" fmla="*/ 702 w 1633"/>
                <a:gd name="T15" fmla="*/ 33 h 169"/>
                <a:gd name="T16" fmla="*/ 824 w 1633"/>
                <a:gd name="T17" fmla="*/ 162 h 169"/>
                <a:gd name="T18" fmla="*/ 1199 w 1633"/>
                <a:gd name="T19" fmla="*/ 162 h 169"/>
                <a:gd name="T20" fmla="*/ 1353 w 1633"/>
                <a:gd name="T21" fmla="*/ 0 h 169"/>
                <a:gd name="T22" fmla="*/ 1633 w 1633"/>
                <a:gd name="T23" fmla="*/ 0 h 169"/>
                <a:gd name="T24" fmla="*/ 1633 w 1633"/>
                <a:gd name="T25" fmla="*/ 7 h 169"/>
                <a:gd name="T26" fmla="*/ 1358 w 1633"/>
                <a:gd name="T27" fmla="*/ 7 h 169"/>
                <a:gd name="T28" fmla="*/ 1201 w 1633"/>
                <a:gd name="T2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3" h="169">
                  <a:moveTo>
                    <a:pt x="1201" y="169"/>
                  </a:moveTo>
                  <a:lnTo>
                    <a:pt x="821" y="169"/>
                  </a:lnTo>
                  <a:lnTo>
                    <a:pt x="821" y="166"/>
                  </a:lnTo>
                  <a:lnTo>
                    <a:pt x="700" y="38"/>
                  </a:lnTo>
                  <a:lnTo>
                    <a:pt x="0" y="38"/>
                  </a:lnTo>
                  <a:lnTo>
                    <a:pt x="0" y="31"/>
                  </a:lnTo>
                  <a:lnTo>
                    <a:pt x="702" y="31"/>
                  </a:lnTo>
                  <a:lnTo>
                    <a:pt x="702" y="33"/>
                  </a:lnTo>
                  <a:lnTo>
                    <a:pt x="824" y="162"/>
                  </a:lnTo>
                  <a:lnTo>
                    <a:pt x="1199" y="162"/>
                  </a:lnTo>
                  <a:lnTo>
                    <a:pt x="1353" y="0"/>
                  </a:lnTo>
                  <a:lnTo>
                    <a:pt x="1633" y="0"/>
                  </a:lnTo>
                  <a:lnTo>
                    <a:pt x="1633" y="7"/>
                  </a:lnTo>
                  <a:lnTo>
                    <a:pt x="1358" y="7"/>
                  </a:lnTo>
                  <a:lnTo>
                    <a:pt x="1201"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065">
              <a:extLst>
                <a:ext uri="{FF2B5EF4-FFF2-40B4-BE49-F238E27FC236}">
                  <a16:creationId xmlns:a16="http://schemas.microsoft.com/office/drawing/2014/main" id="{699DBD81-5759-4891-9AB1-2E504A45172C}"/>
                </a:ext>
              </a:extLst>
            </p:cNvPr>
            <p:cNvSpPr>
              <a:spLocks/>
            </p:cNvSpPr>
            <p:nvPr/>
          </p:nvSpPr>
          <p:spPr bwMode="auto">
            <a:xfrm>
              <a:off x="2507" y="718"/>
              <a:ext cx="1560" cy="285"/>
            </a:xfrm>
            <a:custGeom>
              <a:avLst/>
              <a:gdLst>
                <a:gd name="T0" fmla="*/ 520 w 1560"/>
                <a:gd name="T1" fmla="*/ 285 h 285"/>
                <a:gd name="T2" fmla="*/ 0 w 1560"/>
                <a:gd name="T3" fmla="*/ 285 h 285"/>
                <a:gd name="T4" fmla="*/ 0 w 1560"/>
                <a:gd name="T5" fmla="*/ 278 h 285"/>
                <a:gd name="T6" fmla="*/ 517 w 1560"/>
                <a:gd name="T7" fmla="*/ 278 h 285"/>
                <a:gd name="T8" fmla="*/ 679 w 1560"/>
                <a:gd name="T9" fmla="*/ 130 h 285"/>
                <a:gd name="T10" fmla="*/ 1232 w 1560"/>
                <a:gd name="T11" fmla="*/ 130 h 285"/>
                <a:gd name="T12" fmla="*/ 1356 w 1560"/>
                <a:gd name="T13" fmla="*/ 0 h 285"/>
                <a:gd name="T14" fmla="*/ 1560 w 1560"/>
                <a:gd name="T15" fmla="*/ 0 h 285"/>
                <a:gd name="T16" fmla="*/ 1560 w 1560"/>
                <a:gd name="T17" fmla="*/ 7 h 285"/>
                <a:gd name="T18" fmla="*/ 1360 w 1560"/>
                <a:gd name="T19" fmla="*/ 7 h 285"/>
                <a:gd name="T20" fmla="*/ 1234 w 1560"/>
                <a:gd name="T21" fmla="*/ 138 h 285"/>
                <a:gd name="T22" fmla="*/ 681 w 1560"/>
                <a:gd name="T23" fmla="*/ 138 h 285"/>
                <a:gd name="T24" fmla="*/ 52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520" y="285"/>
                  </a:moveTo>
                  <a:lnTo>
                    <a:pt x="0" y="285"/>
                  </a:lnTo>
                  <a:lnTo>
                    <a:pt x="0" y="278"/>
                  </a:lnTo>
                  <a:lnTo>
                    <a:pt x="517" y="278"/>
                  </a:lnTo>
                  <a:lnTo>
                    <a:pt x="679" y="130"/>
                  </a:lnTo>
                  <a:lnTo>
                    <a:pt x="1232" y="130"/>
                  </a:lnTo>
                  <a:lnTo>
                    <a:pt x="1356" y="0"/>
                  </a:lnTo>
                  <a:lnTo>
                    <a:pt x="1560" y="0"/>
                  </a:lnTo>
                  <a:lnTo>
                    <a:pt x="1560" y="7"/>
                  </a:lnTo>
                  <a:lnTo>
                    <a:pt x="1360" y="7"/>
                  </a:lnTo>
                  <a:lnTo>
                    <a:pt x="1234" y="138"/>
                  </a:lnTo>
                  <a:lnTo>
                    <a:pt x="681" y="138"/>
                  </a:lnTo>
                  <a:lnTo>
                    <a:pt x="52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066">
              <a:extLst>
                <a:ext uri="{FF2B5EF4-FFF2-40B4-BE49-F238E27FC236}">
                  <a16:creationId xmlns:a16="http://schemas.microsoft.com/office/drawing/2014/main" id="{6B0B56A6-DB42-4CC2-8AEF-7A82ABA76D7A}"/>
                </a:ext>
              </a:extLst>
            </p:cNvPr>
            <p:cNvSpPr>
              <a:spLocks/>
            </p:cNvSpPr>
            <p:nvPr/>
          </p:nvSpPr>
          <p:spPr bwMode="auto">
            <a:xfrm>
              <a:off x="350" y="642"/>
              <a:ext cx="3712" cy="1225"/>
            </a:xfrm>
            <a:custGeom>
              <a:avLst/>
              <a:gdLst>
                <a:gd name="T0" fmla="*/ 646 w 3712"/>
                <a:gd name="T1" fmla="*/ 1225 h 1225"/>
                <a:gd name="T2" fmla="*/ 0 w 3712"/>
                <a:gd name="T3" fmla="*/ 1225 h 1225"/>
                <a:gd name="T4" fmla="*/ 0 w 3712"/>
                <a:gd name="T5" fmla="*/ 1199 h 1225"/>
                <a:gd name="T6" fmla="*/ 634 w 3712"/>
                <a:gd name="T7" fmla="*/ 1199 h 1225"/>
                <a:gd name="T8" fmla="*/ 751 w 3712"/>
                <a:gd name="T9" fmla="*/ 1068 h 1225"/>
                <a:gd name="T10" fmla="*/ 751 w 3712"/>
                <a:gd name="T11" fmla="*/ 676 h 1225"/>
                <a:gd name="T12" fmla="*/ 967 w 3712"/>
                <a:gd name="T13" fmla="*/ 472 h 1225"/>
                <a:gd name="T14" fmla="*/ 1708 w 3712"/>
                <a:gd name="T15" fmla="*/ 472 h 1225"/>
                <a:gd name="T16" fmla="*/ 2195 w 3712"/>
                <a:gd name="T17" fmla="*/ 0 h 1225"/>
                <a:gd name="T18" fmla="*/ 2434 w 3712"/>
                <a:gd name="T19" fmla="*/ 0 h 1225"/>
                <a:gd name="T20" fmla="*/ 2674 w 3712"/>
                <a:gd name="T21" fmla="*/ 221 h 1225"/>
                <a:gd name="T22" fmla="*/ 3712 w 3712"/>
                <a:gd name="T23" fmla="*/ 221 h 1225"/>
                <a:gd name="T24" fmla="*/ 3712 w 3712"/>
                <a:gd name="T25" fmla="*/ 247 h 1225"/>
                <a:gd name="T26" fmla="*/ 2665 w 3712"/>
                <a:gd name="T27" fmla="*/ 247 h 1225"/>
                <a:gd name="T28" fmla="*/ 2425 w 3712"/>
                <a:gd name="T29" fmla="*/ 26 h 1225"/>
                <a:gd name="T30" fmla="*/ 2206 w 3712"/>
                <a:gd name="T31" fmla="*/ 26 h 1225"/>
                <a:gd name="T32" fmla="*/ 1720 w 3712"/>
                <a:gd name="T33" fmla="*/ 498 h 1225"/>
                <a:gd name="T34" fmla="*/ 979 w 3712"/>
                <a:gd name="T35" fmla="*/ 498 h 1225"/>
                <a:gd name="T36" fmla="*/ 777 w 3712"/>
                <a:gd name="T37" fmla="*/ 688 h 1225"/>
                <a:gd name="T38" fmla="*/ 777 w 3712"/>
                <a:gd name="T39" fmla="*/ 1078 h 1225"/>
                <a:gd name="T40" fmla="*/ 646 w 3712"/>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2" h="1225">
                  <a:moveTo>
                    <a:pt x="646" y="1225"/>
                  </a:moveTo>
                  <a:lnTo>
                    <a:pt x="0" y="1225"/>
                  </a:lnTo>
                  <a:lnTo>
                    <a:pt x="0" y="1199"/>
                  </a:lnTo>
                  <a:lnTo>
                    <a:pt x="634" y="1199"/>
                  </a:lnTo>
                  <a:lnTo>
                    <a:pt x="751" y="1068"/>
                  </a:lnTo>
                  <a:lnTo>
                    <a:pt x="751" y="676"/>
                  </a:lnTo>
                  <a:lnTo>
                    <a:pt x="967" y="472"/>
                  </a:lnTo>
                  <a:lnTo>
                    <a:pt x="1708" y="472"/>
                  </a:lnTo>
                  <a:lnTo>
                    <a:pt x="2195" y="0"/>
                  </a:lnTo>
                  <a:lnTo>
                    <a:pt x="2434" y="0"/>
                  </a:lnTo>
                  <a:lnTo>
                    <a:pt x="2674" y="221"/>
                  </a:lnTo>
                  <a:lnTo>
                    <a:pt x="3712" y="221"/>
                  </a:lnTo>
                  <a:lnTo>
                    <a:pt x="3712" y="247"/>
                  </a:lnTo>
                  <a:lnTo>
                    <a:pt x="2665" y="247"/>
                  </a:lnTo>
                  <a:lnTo>
                    <a:pt x="2425" y="26"/>
                  </a:lnTo>
                  <a:lnTo>
                    <a:pt x="2206" y="26"/>
                  </a:lnTo>
                  <a:lnTo>
                    <a:pt x="1720" y="498"/>
                  </a:lnTo>
                  <a:lnTo>
                    <a:pt x="979" y="498"/>
                  </a:lnTo>
                  <a:lnTo>
                    <a:pt x="777" y="688"/>
                  </a:lnTo>
                  <a:lnTo>
                    <a:pt x="777" y="1078"/>
                  </a:lnTo>
                  <a:lnTo>
                    <a:pt x="646"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067">
              <a:extLst>
                <a:ext uri="{FF2B5EF4-FFF2-40B4-BE49-F238E27FC236}">
                  <a16:creationId xmlns:a16="http://schemas.microsoft.com/office/drawing/2014/main" id="{3ADDDB43-2AC8-4C6D-9BB7-4AACF2B5EA21}"/>
                </a:ext>
              </a:extLst>
            </p:cNvPr>
            <p:cNvSpPr>
              <a:spLocks/>
            </p:cNvSpPr>
            <p:nvPr/>
          </p:nvSpPr>
          <p:spPr bwMode="auto">
            <a:xfrm>
              <a:off x="25" y="780"/>
              <a:ext cx="4044" cy="1412"/>
            </a:xfrm>
            <a:custGeom>
              <a:avLst/>
              <a:gdLst>
                <a:gd name="T0" fmla="*/ 936 w 4044"/>
                <a:gd name="T1" fmla="*/ 1412 h 1412"/>
                <a:gd name="T2" fmla="*/ 0 w 4044"/>
                <a:gd name="T3" fmla="*/ 1412 h 1412"/>
                <a:gd name="T4" fmla="*/ 0 w 4044"/>
                <a:gd name="T5" fmla="*/ 1405 h 1412"/>
                <a:gd name="T6" fmla="*/ 933 w 4044"/>
                <a:gd name="T7" fmla="*/ 1405 h 1412"/>
                <a:gd name="T8" fmla="*/ 1147 w 4044"/>
                <a:gd name="T9" fmla="*/ 1201 h 1412"/>
                <a:gd name="T10" fmla="*/ 1147 w 4044"/>
                <a:gd name="T11" fmla="*/ 197 h 1412"/>
                <a:gd name="T12" fmla="*/ 1344 w 4044"/>
                <a:gd name="T13" fmla="*/ 0 h 1412"/>
                <a:gd name="T14" fmla="*/ 1819 w 4044"/>
                <a:gd name="T15" fmla="*/ 0 h 1412"/>
                <a:gd name="T16" fmla="*/ 1821 w 4044"/>
                <a:gd name="T17" fmla="*/ 2 h 1412"/>
                <a:gd name="T18" fmla="*/ 2206 w 4044"/>
                <a:gd name="T19" fmla="*/ 389 h 1412"/>
                <a:gd name="T20" fmla="*/ 3049 w 4044"/>
                <a:gd name="T21" fmla="*/ 389 h 1412"/>
                <a:gd name="T22" fmla="*/ 3244 w 4044"/>
                <a:gd name="T23" fmla="*/ 190 h 1412"/>
                <a:gd name="T24" fmla="*/ 4044 w 4044"/>
                <a:gd name="T25" fmla="*/ 190 h 1412"/>
                <a:gd name="T26" fmla="*/ 4044 w 4044"/>
                <a:gd name="T27" fmla="*/ 194 h 1412"/>
                <a:gd name="T28" fmla="*/ 3249 w 4044"/>
                <a:gd name="T29" fmla="*/ 194 h 1412"/>
                <a:gd name="T30" fmla="*/ 3054 w 4044"/>
                <a:gd name="T31" fmla="*/ 396 h 1412"/>
                <a:gd name="T32" fmla="*/ 2204 w 4044"/>
                <a:gd name="T33" fmla="*/ 396 h 1412"/>
                <a:gd name="T34" fmla="*/ 2204 w 4044"/>
                <a:gd name="T35" fmla="*/ 394 h 1412"/>
                <a:gd name="T36" fmla="*/ 1817 w 4044"/>
                <a:gd name="T37" fmla="*/ 7 h 1412"/>
                <a:gd name="T38" fmla="*/ 1346 w 4044"/>
                <a:gd name="T39" fmla="*/ 7 h 1412"/>
                <a:gd name="T40" fmla="*/ 1154 w 4044"/>
                <a:gd name="T41" fmla="*/ 199 h 1412"/>
                <a:gd name="T42" fmla="*/ 1154 w 4044"/>
                <a:gd name="T43" fmla="*/ 1203 h 1412"/>
                <a:gd name="T44" fmla="*/ 1152 w 4044"/>
                <a:gd name="T45" fmla="*/ 1205 h 1412"/>
                <a:gd name="T46" fmla="*/ 936 w 4044"/>
                <a:gd name="T4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4" h="1412">
                  <a:moveTo>
                    <a:pt x="936" y="1412"/>
                  </a:moveTo>
                  <a:lnTo>
                    <a:pt x="0" y="1412"/>
                  </a:lnTo>
                  <a:lnTo>
                    <a:pt x="0" y="1405"/>
                  </a:lnTo>
                  <a:lnTo>
                    <a:pt x="933" y="1405"/>
                  </a:lnTo>
                  <a:lnTo>
                    <a:pt x="1147" y="1201"/>
                  </a:lnTo>
                  <a:lnTo>
                    <a:pt x="1147" y="197"/>
                  </a:lnTo>
                  <a:lnTo>
                    <a:pt x="1344" y="0"/>
                  </a:lnTo>
                  <a:lnTo>
                    <a:pt x="1819" y="0"/>
                  </a:lnTo>
                  <a:lnTo>
                    <a:pt x="1821" y="2"/>
                  </a:lnTo>
                  <a:lnTo>
                    <a:pt x="2206" y="389"/>
                  </a:lnTo>
                  <a:lnTo>
                    <a:pt x="3049" y="389"/>
                  </a:lnTo>
                  <a:lnTo>
                    <a:pt x="3244" y="190"/>
                  </a:lnTo>
                  <a:lnTo>
                    <a:pt x="4044" y="190"/>
                  </a:lnTo>
                  <a:lnTo>
                    <a:pt x="4044" y="194"/>
                  </a:lnTo>
                  <a:lnTo>
                    <a:pt x="3249" y="194"/>
                  </a:lnTo>
                  <a:lnTo>
                    <a:pt x="3054" y="396"/>
                  </a:lnTo>
                  <a:lnTo>
                    <a:pt x="2204" y="396"/>
                  </a:lnTo>
                  <a:lnTo>
                    <a:pt x="2204" y="394"/>
                  </a:lnTo>
                  <a:lnTo>
                    <a:pt x="1817" y="7"/>
                  </a:lnTo>
                  <a:lnTo>
                    <a:pt x="1346" y="7"/>
                  </a:lnTo>
                  <a:lnTo>
                    <a:pt x="1154" y="199"/>
                  </a:lnTo>
                  <a:lnTo>
                    <a:pt x="1154" y="1203"/>
                  </a:lnTo>
                  <a:lnTo>
                    <a:pt x="1152" y="1205"/>
                  </a:lnTo>
                  <a:lnTo>
                    <a:pt x="936" y="1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0068">
              <a:extLst>
                <a:ext uri="{FF2B5EF4-FFF2-40B4-BE49-F238E27FC236}">
                  <a16:creationId xmlns:a16="http://schemas.microsoft.com/office/drawing/2014/main" id="{4B642FC7-DA72-42D9-890F-F834E519579A}"/>
                </a:ext>
              </a:extLst>
            </p:cNvPr>
            <p:cNvSpPr>
              <a:spLocks/>
            </p:cNvSpPr>
            <p:nvPr/>
          </p:nvSpPr>
          <p:spPr bwMode="auto">
            <a:xfrm>
              <a:off x="1490" y="1048"/>
              <a:ext cx="2574" cy="565"/>
            </a:xfrm>
            <a:custGeom>
              <a:avLst/>
              <a:gdLst>
                <a:gd name="T0" fmla="*/ 701 w 2574"/>
                <a:gd name="T1" fmla="*/ 565 h 565"/>
                <a:gd name="T2" fmla="*/ 0 w 2574"/>
                <a:gd name="T3" fmla="*/ 565 h 565"/>
                <a:gd name="T4" fmla="*/ 0 w 2574"/>
                <a:gd name="T5" fmla="*/ 539 h 565"/>
                <a:gd name="T6" fmla="*/ 691 w 2574"/>
                <a:gd name="T7" fmla="*/ 539 h 565"/>
                <a:gd name="T8" fmla="*/ 931 w 2574"/>
                <a:gd name="T9" fmla="*/ 297 h 565"/>
                <a:gd name="T10" fmla="*/ 1836 w 2574"/>
                <a:gd name="T11" fmla="*/ 297 h 565"/>
                <a:gd name="T12" fmla="*/ 2128 w 2574"/>
                <a:gd name="T13" fmla="*/ 0 h 565"/>
                <a:gd name="T14" fmla="*/ 2574 w 2574"/>
                <a:gd name="T15" fmla="*/ 0 h 565"/>
                <a:gd name="T16" fmla="*/ 2574 w 2574"/>
                <a:gd name="T17" fmla="*/ 26 h 565"/>
                <a:gd name="T18" fmla="*/ 2140 w 2574"/>
                <a:gd name="T19" fmla="*/ 26 h 565"/>
                <a:gd name="T20" fmla="*/ 1845 w 2574"/>
                <a:gd name="T21" fmla="*/ 323 h 565"/>
                <a:gd name="T22" fmla="*/ 943 w 2574"/>
                <a:gd name="T23" fmla="*/ 323 h 565"/>
                <a:gd name="T24" fmla="*/ 701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701" y="565"/>
                  </a:moveTo>
                  <a:lnTo>
                    <a:pt x="0" y="565"/>
                  </a:lnTo>
                  <a:lnTo>
                    <a:pt x="0" y="539"/>
                  </a:lnTo>
                  <a:lnTo>
                    <a:pt x="691" y="539"/>
                  </a:lnTo>
                  <a:lnTo>
                    <a:pt x="931" y="297"/>
                  </a:lnTo>
                  <a:lnTo>
                    <a:pt x="1836" y="297"/>
                  </a:lnTo>
                  <a:lnTo>
                    <a:pt x="2128" y="0"/>
                  </a:lnTo>
                  <a:lnTo>
                    <a:pt x="2574" y="0"/>
                  </a:lnTo>
                  <a:lnTo>
                    <a:pt x="2574" y="26"/>
                  </a:lnTo>
                  <a:lnTo>
                    <a:pt x="2140" y="26"/>
                  </a:lnTo>
                  <a:lnTo>
                    <a:pt x="1845" y="323"/>
                  </a:lnTo>
                  <a:lnTo>
                    <a:pt x="943" y="323"/>
                  </a:lnTo>
                  <a:lnTo>
                    <a:pt x="701"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0069">
              <a:extLst>
                <a:ext uri="{FF2B5EF4-FFF2-40B4-BE49-F238E27FC236}">
                  <a16:creationId xmlns:a16="http://schemas.microsoft.com/office/drawing/2014/main" id="{E8DAFFA6-51D4-4727-BBD0-328E1330DE91}"/>
                </a:ext>
              </a:extLst>
            </p:cNvPr>
            <p:cNvSpPr>
              <a:spLocks/>
            </p:cNvSpPr>
            <p:nvPr/>
          </p:nvSpPr>
          <p:spPr bwMode="auto">
            <a:xfrm>
              <a:off x="1008" y="730"/>
              <a:ext cx="3054" cy="520"/>
            </a:xfrm>
            <a:custGeom>
              <a:avLst/>
              <a:gdLst>
                <a:gd name="T0" fmla="*/ 2377 w 3054"/>
                <a:gd name="T1" fmla="*/ 520 h 520"/>
                <a:gd name="T2" fmla="*/ 2156 w 3054"/>
                <a:gd name="T3" fmla="*/ 520 h 520"/>
                <a:gd name="T4" fmla="*/ 2156 w 3054"/>
                <a:gd name="T5" fmla="*/ 517 h 520"/>
                <a:gd name="T6" fmla="*/ 1658 w 3054"/>
                <a:gd name="T7" fmla="*/ 14 h 520"/>
                <a:gd name="T8" fmla="*/ 1325 w 3054"/>
                <a:gd name="T9" fmla="*/ 14 h 520"/>
                <a:gd name="T10" fmla="*/ 1088 w 3054"/>
                <a:gd name="T11" fmla="*/ 249 h 520"/>
                <a:gd name="T12" fmla="*/ 302 w 3054"/>
                <a:gd name="T13" fmla="*/ 249 h 520"/>
                <a:gd name="T14" fmla="*/ 159 w 3054"/>
                <a:gd name="T15" fmla="*/ 396 h 520"/>
                <a:gd name="T16" fmla="*/ 0 w 3054"/>
                <a:gd name="T17" fmla="*/ 396 h 520"/>
                <a:gd name="T18" fmla="*/ 0 w 3054"/>
                <a:gd name="T19" fmla="*/ 384 h 520"/>
                <a:gd name="T20" fmla="*/ 152 w 3054"/>
                <a:gd name="T21" fmla="*/ 384 h 520"/>
                <a:gd name="T22" fmla="*/ 297 w 3054"/>
                <a:gd name="T23" fmla="*/ 237 h 520"/>
                <a:gd name="T24" fmla="*/ 1083 w 3054"/>
                <a:gd name="T25" fmla="*/ 237 h 520"/>
                <a:gd name="T26" fmla="*/ 1318 w 3054"/>
                <a:gd name="T27" fmla="*/ 0 h 520"/>
                <a:gd name="T28" fmla="*/ 1662 w 3054"/>
                <a:gd name="T29" fmla="*/ 0 h 520"/>
                <a:gd name="T30" fmla="*/ 1665 w 3054"/>
                <a:gd name="T31" fmla="*/ 2 h 520"/>
                <a:gd name="T32" fmla="*/ 2163 w 3054"/>
                <a:gd name="T33" fmla="*/ 508 h 520"/>
                <a:gd name="T34" fmla="*/ 2372 w 3054"/>
                <a:gd name="T35" fmla="*/ 508 h 520"/>
                <a:gd name="T36" fmla="*/ 2484 w 3054"/>
                <a:gd name="T37" fmla="*/ 403 h 520"/>
                <a:gd name="T38" fmla="*/ 3054 w 3054"/>
                <a:gd name="T39" fmla="*/ 403 h 520"/>
                <a:gd name="T40" fmla="*/ 3054 w 3054"/>
                <a:gd name="T41" fmla="*/ 415 h 520"/>
                <a:gd name="T42" fmla="*/ 2489 w 3054"/>
                <a:gd name="T43" fmla="*/ 415 h 520"/>
                <a:gd name="T44" fmla="*/ 2377 w 3054"/>
                <a:gd name="T45"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4" h="520">
                  <a:moveTo>
                    <a:pt x="2377" y="520"/>
                  </a:moveTo>
                  <a:lnTo>
                    <a:pt x="2156" y="520"/>
                  </a:lnTo>
                  <a:lnTo>
                    <a:pt x="2156" y="517"/>
                  </a:lnTo>
                  <a:lnTo>
                    <a:pt x="1658" y="14"/>
                  </a:lnTo>
                  <a:lnTo>
                    <a:pt x="1325" y="14"/>
                  </a:lnTo>
                  <a:lnTo>
                    <a:pt x="1088" y="249"/>
                  </a:lnTo>
                  <a:lnTo>
                    <a:pt x="302" y="249"/>
                  </a:lnTo>
                  <a:lnTo>
                    <a:pt x="159" y="396"/>
                  </a:lnTo>
                  <a:lnTo>
                    <a:pt x="0" y="396"/>
                  </a:lnTo>
                  <a:lnTo>
                    <a:pt x="0" y="384"/>
                  </a:lnTo>
                  <a:lnTo>
                    <a:pt x="152" y="384"/>
                  </a:lnTo>
                  <a:lnTo>
                    <a:pt x="297" y="237"/>
                  </a:lnTo>
                  <a:lnTo>
                    <a:pt x="1083" y="237"/>
                  </a:lnTo>
                  <a:lnTo>
                    <a:pt x="1318" y="0"/>
                  </a:lnTo>
                  <a:lnTo>
                    <a:pt x="1662" y="0"/>
                  </a:lnTo>
                  <a:lnTo>
                    <a:pt x="1665" y="2"/>
                  </a:lnTo>
                  <a:lnTo>
                    <a:pt x="2163" y="508"/>
                  </a:lnTo>
                  <a:lnTo>
                    <a:pt x="2372" y="508"/>
                  </a:lnTo>
                  <a:lnTo>
                    <a:pt x="2484" y="403"/>
                  </a:lnTo>
                  <a:lnTo>
                    <a:pt x="3054" y="403"/>
                  </a:lnTo>
                  <a:lnTo>
                    <a:pt x="3054" y="415"/>
                  </a:lnTo>
                  <a:lnTo>
                    <a:pt x="2489" y="415"/>
                  </a:lnTo>
                  <a:lnTo>
                    <a:pt x="2377" y="5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070">
              <a:extLst>
                <a:ext uri="{FF2B5EF4-FFF2-40B4-BE49-F238E27FC236}">
                  <a16:creationId xmlns:a16="http://schemas.microsoft.com/office/drawing/2014/main" id="{DB6DB97F-CC75-452C-852B-82B12AD702B7}"/>
                </a:ext>
              </a:extLst>
            </p:cNvPr>
            <p:cNvSpPr>
              <a:spLocks/>
            </p:cNvSpPr>
            <p:nvPr/>
          </p:nvSpPr>
          <p:spPr bwMode="auto">
            <a:xfrm>
              <a:off x="911" y="1200"/>
              <a:ext cx="3172" cy="240"/>
            </a:xfrm>
            <a:custGeom>
              <a:avLst/>
              <a:gdLst>
                <a:gd name="T0" fmla="*/ 2488 w 3172"/>
                <a:gd name="T1" fmla="*/ 240 h 240"/>
                <a:gd name="T2" fmla="*/ 1223 w 3172"/>
                <a:gd name="T3" fmla="*/ 240 h 240"/>
                <a:gd name="T4" fmla="*/ 995 w 3172"/>
                <a:gd name="T5" fmla="*/ 14 h 240"/>
                <a:gd name="T6" fmla="*/ 641 w 3172"/>
                <a:gd name="T7" fmla="*/ 14 h 240"/>
                <a:gd name="T8" fmla="*/ 439 w 3172"/>
                <a:gd name="T9" fmla="*/ 211 h 240"/>
                <a:gd name="T10" fmla="*/ 0 w 3172"/>
                <a:gd name="T11" fmla="*/ 211 h 240"/>
                <a:gd name="T12" fmla="*/ 0 w 3172"/>
                <a:gd name="T13" fmla="*/ 197 h 240"/>
                <a:gd name="T14" fmla="*/ 434 w 3172"/>
                <a:gd name="T15" fmla="*/ 197 h 240"/>
                <a:gd name="T16" fmla="*/ 636 w 3172"/>
                <a:gd name="T17" fmla="*/ 0 h 240"/>
                <a:gd name="T18" fmla="*/ 999 w 3172"/>
                <a:gd name="T19" fmla="*/ 0 h 240"/>
                <a:gd name="T20" fmla="*/ 1227 w 3172"/>
                <a:gd name="T21" fmla="*/ 228 h 240"/>
                <a:gd name="T22" fmla="*/ 2484 w 3172"/>
                <a:gd name="T23" fmla="*/ 228 h 240"/>
                <a:gd name="T24" fmla="*/ 2645 w 3172"/>
                <a:gd name="T25" fmla="*/ 69 h 240"/>
                <a:gd name="T26" fmla="*/ 3172 w 3172"/>
                <a:gd name="T27" fmla="*/ 69 h 240"/>
                <a:gd name="T28" fmla="*/ 3172 w 3172"/>
                <a:gd name="T29" fmla="*/ 80 h 240"/>
                <a:gd name="T30" fmla="*/ 2650 w 3172"/>
                <a:gd name="T31" fmla="*/ 80 h 240"/>
                <a:gd name="T32" fmla="*/ 2488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2488" y="240"/>
                  </a:moveTo>
                  <a:lnTo>
                    <a:pt x="1223" y="240"/>
                  </a:lnTo>
                  <a:lnTo>
                    <a:pt x="995" y="14"/>
                  </a:lnTo>
                  <a:lnTo>
                    <a:pt x="641" y="14"/>
                  </a:lnTo>
                  <a:lnTo>
                    <a:pt x="439" y="211"/>
                  </a:lnTo>
                  <a:lnTo>
                    <a:pt x="0" y="211"/>
                  </a:lnTo>
                  <a:lnTo>
                    <a:pt x="0" y="197"/>
                  </a:lnTo>
                  <a:lnTo>
                    <a:pt x="434" y="197"/>
                  </a:lnTo>
                  <a:lnTo>
                    <a:pt x="636" y="0"/>
                  </a:lnTo>
                  <a:lnTo>
                    <a:pt x="999" y="0"/>
                  </a:lnTo>
                  <a:lnTo>
                    <a:pt x="1227" y="228"/>
                  </a:lnTo>
                  <a:lnTo>
                    <a:pt x="2484" y="228"/>
                  </a:lnTo>
                  <a:lnTo>
                    <a:pt x="2645" y="69"/>
                  </a:lnTo>
                  <a:lnTo>
                    <a:pt x="3172" y="69"/>
                  </a:lnTo>
                  <a:lnTo>
                    <a:pt x="3172" y="80"/>
                  </a:lnTo>
                  <a:lnTo>
                    <a:pt x="2650" y="80"/>
                  </a:lnTo>
                  <a:lnTo>
                    <a:pt x="248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071">
              <a:extLst>
                <a:ext uri="{FF2B5EF4-FFF2-40B4-BE49-F238E27FC236}">
                  <a16:creationId xmlns:a16="http://schemas.microsoft.com/office/drawing/2014/main" id="{E1F9F038-0A45-4C8A-90FA-74033769293A}"/>
                </a:ext>
              </a:extLst>
            </p:cNvPr>
            <p:cNvSpPr>
              <a:spLocks/>
            </p:cNvSpPr>
            <p:nvPr/>
          </p:nvSpPr>
          <p:spPr bwMode="auto">
            <a:xfrm>
              <a:off x="2841" y="1387"/>
              <a:ext cx="1233" cy="242"/>
            </a:xfrm>
            <a:custGeom>
              <a:avLst/>
              <a:gdLst>
                <a:gd name="T0" fmla="*/ 577 w 1233"/>
                <a:gd name="T1" fmla="*/ 242 h 242"/>
                <a:gd name="T2" fmla="*/ 0 w 1233"/>
                <a:gd name="T3" fmla="*/ 242 h 242"/>
                <a:gd name="T4" fmla="*/ 0 w 1233"/>
                <a:gd name="T5" fmla="*/ 235 h 242"/>
                <a:gd name="T6" fmla="*/ 575 w 1233"/>
                <a:gd name="T7" fmla="*/ 235 h 242"/>
                <a:gd name="T8" fmla="*/ 801 w 1233"/>
                <a:gd name="T9" fmla="*/ 0 h 242"/>
                <a:gd name="T10" fmla="*/ 1233 w 1233"/>
                <a:gd name="T11" fmla="*/ 0 h 242"/>
                <a:gd name="T12" fmla="*/ 1233 w 1233"/>
                <a:gd name="T13" fmla="*/ 5 h 242"/>
                <a:gd name="T14" fmla="*/ 803 w 1233"/>
                <a:gd name="T15" fmla="*/ 5 h 242"/>
                <a:gd name="T16" fmla="*/ 577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577" y="242"/>
                  </a:moveTo>
                  <a:lnTo>
                    <a:pt x="0" y="242"/>
                  </a:lnTo>
                  <a:lnTo>
                    <a:pt x="0" y="235"/>
                  </a:lnTo>
                  <a:lnTo>
                    <a:pt x="575" y="235"/>
                  </a:lnTo>
                  <a:lnTo>
                    <a:pt x="801" y="0"/>
                  </a:lnTo>
                  <a:lnTo>
                    <a:pt x="1233" y="0"/>
                  </a:lnTo>
                  <a:lnTo>
                    <a:pt x="1233" y="5"/>
                  </a:lnTo>
                  <a:lnTo>
                    <a:pt x="803" y="5"/>
                  </a:lnTo>
                  <a:lnTo>
                    <a:pt x="577"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072">
              <a:extLst>
                <a:ext uri="{FF2B5EF4-FFF2-40B4-BE49-F238E27FC236}">
                  <a16:creationId xmlns:a16="http://schemas.microsoft.com/office/drawing/2014/main" id="{9C2B0707-549B-4F36-AB26-C0E2114E4D53}"/>
                </a:ext>
              </a:extLst>
            </p:cNvPr>
            <p:cNvSpPr>
              <a:spLocks/>
            </p:cNvSpPr>
            <p:nvPr/>
          </p:nvSpPr>
          <p:spPr bwMode="auto">
            <a:xfrm>
              <a:off x="863" y="1731"/>
              <a:ext cx="3228" cy="473"/>
            </a:xfrm>
            <a:custGeom>
              <a:avLst/>
              <a:gdLst>
                <a:gd name="T0" fmla="*/ 1895 w 3228"/>
                <a:gd name="T1" fmla="*/ 473 h 473"/>
                <a:gd name="T2" fmla="*/ 779 w 3228"/>
                <a:gd name="T3" fmla="*/ 473 h 473"/>
                <a:gd name="T4" fmla="*/ 779 w 3228"/>
                <a:gd name="T5" fmla="*/ 473 h 473"/>
                <a:gd name="T6" fmla="*/ 591 w 3228"/>
                <a:gd name="T7" fmla="*/ 281 h 473"/>
                <a:gd name="T8" fmla="*/ 0 w 3228"/>
                <a:gd name="T9" fmla="*/ 281 h 473"/>
                <a:gd name="T10" fmla="*/ 0 w 3228"/>
                <a:gd name="T11" fmla="*/ 278 h 473"/>
                <a:gd name="T12" fmla="*/ 591 w 3228"/>
                <a:gd name="T13" fmla="*/ 278 h 473"/>
                <a:gd name="T14" fmla="*/ 591 w 3228"/>
                <a:gd name="T15" fmla="*/ 278 h 473"/>
                <a:gd name="T16" fmla="*/ 779 w 3228"/>
                <a:gd name="T17" fmla="*/ 468 h 473"/>
                <a:gd name="T18" fmla="*/ 1895 w 3228"/>
                <a:gd name="T19" fmla="*/ 468 h 473"/>
                <a:gd name="T20" fmla="*/ 2045 w 3228"/>
                <a:gd name="T21" fmla="*/ 316 h 473"/>
                <a:gd name="T22" fmla="*/ 2674 w 3228"/>
                <a:gd name="T23" fmla="*/ 316 h 473"/>
                <a:gd name="T24" fmla="*/ 2957 w 3228"/>
                <a:gd name="T25" fmla="*/ 0 h 473"/>
                <a:gd name="T26" fmla="*/ 3228 w 3228"/>
                <a:gd name="T27" fmla="*/ 0 h 473"/>
                <a:gd name="T28" fmla="*/ 3228 w 3228"/>
                <a:gd name="T29" fmla="*/ 3 h 473"/>
                <a:gd name="T30" fmla="*/ 2957 w 3228"/>
                <a:gd name="T31" fmla="*/ 3 h 473"/>
                <a:gd name="T32" fmla="*/ 2677 w 3228"/>
                <a:gd name="T33" fmla="*/ 321 h 473"/>
                <a:gd name="T34" fmla="*/ 2045 w 3228"/>
                <a:gd name="T35" fmla="*/ 321 h 473"/>
                <a:gd name="T36" fmla="*/ 1895 w 3228"/>
                <a:gd name="T37"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28" h="473">
                  <a:moveTo>
                    <a:pt x="1895" y="473"/>
                  </a:moveTo>
                  <a:lnTo>
                    <a:pt x="779" y="473"/>
                  </a:lnTo>
                  <a:lnTo>
                    <a:pt x="779" y="473"/>
                  </a:lnTo>
                  <a:lnTo>
                    <a:pt x="591" y="281"/>
                  </a:lnTo>
                  <a:lnTo>
                    <a:pt x="0" y="281"/>
                  </a:lnTo>
                  <a:lnTo>
                    <a:pt x="0" y="278"/>
                  </a:lnTo>
                  <a:lnTo>
                    <a:pt x="591" y="278"/>
                  </a:lnTo>
                  <a:lnTo>
                    <a:pt x="591" y="278"/>
                  </a:lnTo>
                  <a:lnTo>
                    <a:pt x="779" y="468"/>
                  </a:lnTo>
                  <a:lnTo>
                    <a:pt x="1895" y="468"/>
                  </a:lnTo>
                  <a:lnTo>
                    <a:pt x="2045" y="316"/>
                  </a:lnTo>
                  <a:lnTo>
                    <a:pt x="2674" y="316"/>
                  </a:lnTo>
                  <a:lnTo>
                    <a:pt x="2957" y="0"/>
                  </a:lnTo>
                  <a:lnTo>
                    <a:pt x="3228" y="0"/>
                  </a:lnTo>
                  <a:lnTo>
                    <a:pt x="3228" y="3"/>
                  </a:lnTo>
                  <a:lnTo>
                    <a:pt x="2957" y="3"/>
                  </a:lnTo>
                  <a:lnTo>
                    <a:pt x="2677" y="321"/>
                  </a:lnTo>
                  <a:lnTo>
                    <a:pt x="2045" y="321"/>
                  </a:lnTo>
                  <a:lnTo>
                    <a:pt x="1895"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0073">
              <a:extLst>
                <a:ext uri="{FF2B5EF4-FFF2-40B4-BE49-F238E27FC236}">
                  <a16:creationId xmlns:a16="http://schemas.microsoft.com/office/drawing/2014/main" id="{E7302130-5035-4DD5-A6BA-7C2595DEA8AD}"/>
                </a:ext>
              </a:extLst>
            </p:cNvPr>
            <p:cNvSpPr>
              <a:spLocks/>
            </p:cNvSpPr>
            <p:nvPr/>
          </p:nvSpPr>
          <p:spPr bwMode="auto">
            <a:xfrm>
              <a:off x="932" y="1672"/>
              <a:ext cx="3159" cy="342"/>
            </a:xfrm>
            <a:custGeom>
              <a:avLst/>
              <a:gdLst>
                <a:gd name="T0" fmla="*/ 3159 w 3159"/>
                <a:gd name="T1" fmla="*/ 342 h 342"/>
                <a:gd name="T2" fmla="*/ 2902 w 3159"/>
                <a:gd name="T3" fmla="*/ 342 h 342"/>
                <a:gd name="T4" fmla="*/ 2572 w 3159"/>
                <a:gd name="T5" fmla="*/ 7 h 342"/>
                <a:gd name="T6" fmla="*/ 1624 w 3159"/>
                <a:gd name="T7" fmla="*/ 7 h 342"/>
                <a:gd name="T8" fmla="*/ 1347 w 3159"/>
                <a:gd name="T9" fmla="*/ 302 h 342"/>
                <a:gd name="T10" fmla="*/ 762 w 3159"/>
                <a:gd name="T11" fmla="*/ 302 h 342"/>
                <a:gd name="T12" fmla="*/ 499 w 3159"/>
                <a:gd name="T13" fmla="*/ 38 h 342"/>
                <a:gd name="T14" fmla="*/ 0 w 3159"/>
                <a:gd name="T15" fmla="*/ 38 h 342"/>
                <a:gd name="T16" fmla="*/ 0 w 3159"/>
                <a:gd name="T17" fmla="*/ 31 h 342"/>
                <a:gd name="T18" fmla="*/ 501 w 3159"/>
                <a:gd name="T19" fmla="*/ 31 h 342"/>
                <a:gd name="T20" fmla="*/ 765 w 3159"/>
                <a:gd name="T21" fmla="*/ 294 h 342"/>
                <a:gd name="T22" fmla="*/ 1344 w 3159"/>
                <a:gd name="T23" fmla="*/ 294 h 342"/>
                <a:gd name="T24" fmla="*/ 1620 w 3159"/>
                <a:gd name="T25" fmla="*/ 0 h 342"/>
                <a:gd name="T26" fmla="*/ 2574 w 3159"/>
                <a:gd name="T27" fmla="*/ 0 h 342"/>
                <a:gd name="T28" fmla="*/ 2904 w 3159"/>
                <a:gd name="T29" fmla="*/ 335 h 342"/>
                <a:gd name="T30" fmla="*/ 3159 w 3159"/>
                <a:gd name="T31" fmla="*/ 335 h 342"/>
                <a:gd name="T32" fmla="*/ 3159 w 3159"/>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9" h="342">
                  <a:moveTo>
                    <a:pt x="3159" y="342"/>
                  </a:moveTo>
                  <a:lnTo>
                    <a:pt x="2902" y="342"/>
                  </a:lnTo>
                  <a:lnTo>
                    <a:pt x="2572" y="7"/>
                  </a:lnTo>
                  <a:lnTo>
                    <a:pt x="1624" y="7"/>
                  </a:lnTo>
                  <a:lnTo>
                    <a:pt x="1347" y="302"/>
                  </a:lnTo>
                  <a:lnTo>
                    <a:pt x="762" y="302"/>
                  </a:lnTo>
                  <a:lnTo>
                    <a:pt x="499" y="38"/>
                  </a:lnTo>
                  <a:lnTo>
                    <a:pt x="0" y="38"/>
                  </a:lnTo>
                  <a:lnTo>
                    <a:pt x="0" y="31"/>
                  </a:lnTo>
                  <a:lnTo>
                    <a:pt x="501" y="31"/>
                  </a:lnTo>
                  <a:lnTo>
                    <a:pt x="765" y="294"/>
                  </a:lnTo>
                  <a:lnTo>
                    <a:pt x="1344" y="294"/>
                  </a:lnTo>
                  <a:lnTo>
                    <a:pt x="1620" y="0"/>
                  </a:lnTo>
                  <a:lnTo>
                    <a:pt x="2574" y="0"/>
                  </a:lnTo>
                  <a:lnTo>
                    <a:pt x="2904" y="335"/>
                  </a:lnTo>
                  <a:lnTo>
                    <a:pt x="3159" y="335"/>
                  </a:lnTo>
                  <a:lnTo>
                    <a:pt x="3159"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0074">
              <a:extLst>
                <a:ext uri="{FF2B5EF4-FFF2-40B4-BE49-F238E27FC236}">
                  <a16:creationId xmlns:a16="http://schemas.microsoft.com/office/drawing/2014/main" id="{123A0F8E-D1B1-4E36-ACB1-98307ACDB38D}"/>
                </a:ext>
              </a:extLst>
            </p:cNvPr>
            <p:cNvSpPr>
              <a:spLocks/>
            </p:cNvSpPr>
            <p:nvPr/>
          </p:nvSpPr>
          <p:spPr bwMode="auto">
            <a:xfrm>
              <a:off x="1649" y="1321"/>
              <a:ext cx="2446" cy="496"/>
            </a:xfrm>
            <a:custGeom>
              <a:avLst/>
              <a:gdLst>
                <a:gd name="T0" fmla="*/ 2247 w 2446"/>
                <a:gd name="T1" fmla="*/ 496 h 496"/>
                <a:gd name="T2" fmla="*/ 1235 w 2446"/>
                <a:gd name="T3" fmla="*/ 496 h 496"/>
                <a:gd name="T4" fmla="*/ 1235 w 2446"/>
                <a:gd name="T5" fmla="*/ 496 h 496"/>
                <a:gd name="T6" fmla="*/ 938 w 2446"/>
                <a:gd name="T7" fmla="*/ 206 h 496"/>
                <a:gd name="T8" fmla="*/ 385 w 2446"/>
                <a:gd name="T9" fmla="*/ 206 h 496"/>
                <a:gd name="T10" fmla="*/ 385 w 2446"/>
                <a:gd name="T11" fmla="*/ 204 h 496"/>
                <a:gd name="T12" fmla="*/ 204 w 2446"/>
                <a:gd name="T13" fmla="*/ 5 h 496"/>
                <a:gd name="T14" fmla="*/ 0 w 2446"/>
                <a:gd name="T15" fmla="*/ 5 h 496"/>
                <a:gd name="T16" fmla="*/ 0 w 2446"/>
                <a:gd name="T17" fmla="*/ 0 h 496"/>
                <a:gd name="T18" fmla="*/ 204 w 2446"/>
                <a:gd name="T19" fmla="*/ 0 h 496"/>
                <a:gd name="T20" fmla="*/ 207 w 2446"/>
                <a:gd name="T21" fmla="*/ 2 h 496"/>
                <a:gd name="T22" fmla="*/ 387 w 2446"/>
                <a:gd name="T23" fmla="*/ 202 h 496"/>
                <a:gd name="T24" fmla="*/ 938 w 2446"/>
                <a:gd name="T25" fmla="*/ 202 h 496"/>
                <a:gd name="T26" fmla="*/ 938 w 2446"/>
                <a:gd name="T27" fmla="*/ 202 h 496"/>
                <a:gd name="T28" fmla="*/ 1235 w 2446"/>
                <a:gd name="T29" fmla="*/ 494 h 496"/>
                <a:gd name="T30" fmla="*/ 2247 w 2446"/>
                <a:gd name="T31" fmla="*/ 494 h 496"/>
                <a:gd name="T32" fmla="*/ 2444 w 2446"/>
                <a:gd name="T33" fmla="*/ 316 h 496"/>
                <a:gd name="T34" fmla="*/ 2446 w 2446"/>
                <a:gd name="T35" fmla="*/ 318 h 496"/>
                <a:gd name="T36" fmla="*/ 2247 w 2446"/>
                <a:gd name="T37" fmla="*/ 4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6" h="496">
                  <a:moveTo>
                    <a:pt x="2247" y="496"/>
                  </a:moveTo>
                  <a:lnTo>
                    <a:pt x="1235" y="496"/>
                  </a:lnTo>
                  <a:lnTo>
                    <a:pt x="1235" y="496"/>
                  </a:lnTo>
                  <a:lnTo>
                    <a:pt x="938" y="206"/>
                  </a:lnTo>
                  <a:lnTo>
                    <a:pt x="385" y="206"/>
                  </a:lnTo>
                  <a:lnTo>
                    <a:pt x="385" y="204"/>
                  </a:lnTo>
                  <a:lnTo>
                    <a:pt x="204" y="5"/>
                  </a:lnTo>
                  <a:lnTo>
                    <a:pt x="0" y="5"/>
                  </a:lnTo>
                  <a:lnTo>
                    <a:pt x="0" y="0"/>
                  </a:lnTo>
                  <a:lnTo>
                    <a:pt x="204" y="0"/>
                  </a:lnTo>
                  <a:lnTo>
                    <a:pt x="207" y="2"/>
                  </a:lnTo>
                  <a:lnTo>
                    <a:pt x="387" y="202"/>
                  </a:lnTo>
                  <a:lnTo>
                    <a:pt x="938" y="202"/>
                  </a:lnTo>
                  <a:lnTo>
                    <a:pt x="938" y="202"/>
                  </a:lnTo>
                  <a:lnTo>
                    <a:pt x="1235" y="494"/>
                  </a:lnTo>
                  <a:lnTo>
                    <a:pt x="2247" y="494"/>
                  </a:lnTo>
                  <a:lnTo>
                    <a:pt x="2444" y="316"/>
                  </a:lnTo>
                  <a:lnTo>
                    <a:pt x="2446" y="318"/>
                  </a:lnTo>
                  <a:lnTo>
                    <a:pt x="2247"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075">
              <a:extLst>
                <a:ext uri="{FF2B5EF4-FFF2-40B4-BE49-F238E27FC236}">
                  <a16:creationId xmlns:a16="http://schemas.microsoft.com/office/drawing/2014/main" id="{D0604118-205B-410F-86E2-574378D8D938}"/>
                </a:ext>
              </a:extLst>
            </p:cNvPr>
            <p:cNvSpPr>
              <a:spLocks/>
            </p:cNvSpPr>
            <p:nvPr/>
          </p:nvSpPr>
          <p:spPr bwMode="auto">
            <a:xfrm>
              <a:off x="766" y="1461"/>
              <a:ext cx="3315" cy="717"/>
            </a:xfrm>
            <a:custGeom>
              <a:avLst/>
              <a:gdLst>
                <a:gd name="T0" fmla="*/ 2907 w 3315"/>
                <a:gd name="T1" fmla="*/ 717 h 717"/>
                <a:gd name="T2" fmla="*/ 2080 w 3315"/>
                <a:gd name="T3" fmla="*/ 717 h 717"/>
                <a:gd name="T4" fmla="*/ 1999 w 3315"/>
                <a:gd name="T5" fmla="*/ 622 h 717"/>
                <a:gd name="T6" fmla="*/ 1551 w 3315"/>
                <a:gd name="T7" fmla="*/ 622 h 717"/>
                <a:gd name="T8" fmla="*/ 1548 w 3315"/>
                <a:gd name="T9" fmla="*/ 619 h 717"/>
                <a:gd name="T10" fmla="*/ 933 w 3315"/>
                <a:gd name="T11" fmla="*/ 14 h 717"/>
                <a:gd name="T12" fmla="*/ 126 w 3315"/>
                <a:gd name="T13" fmla="*/ 14 h 717"/>
                <a:gd name="T14" fmla="*/ 9 w 3315"/>
                <a:gd name="T15" fmla="*/ 138 h 717"/>
                <a:gd name="T16" fmla="*/ 0 w 3315"/>
                <a:gd name="T17" fmla="*/ 128 h 717"/>
                <a:gd name="T18" fmla="*/ 121 w 3315"/>
                <a:gd name="T19" fmla="*/ 0 h 717"/>
                <a:gd name="T20" fmla="*/ 938 w 3315"/>
                <a:gd name="T21" fmla="*/ 0 h 717"/>
                <a:gd name="T22" fmla="*/ 940 w 3315"/>
                <a:gd name="T23" fmla="*/ 2 h 717"/>
                <a:gd name="T24" fmla="*/ 1555 w 3315"/>
                <a:gd name="T25" fmla="*/ 608 h 717"/>
                <a:gd name="T26" fmla="*/ 2006 w 3315"/>
                <a:gd name="T27" fmla="*/ 608 h 717"/>
                <a:gd name="T28" fmla="*/ 2085 w 3315"/>
                <a:gd name="T29" fmla="*/ 705 h 717"/>
                <a:gd name="T30" fmla="*/ 2902 w 3315"/>
                <a:gd name="T31" fmla="*/ 705 h 717"/>
                <a:gd name="T32" fmla="*/ 2992 w 3315"/>
                <a:gd name="T33" fmla="*/ 638 h 717"/>
                <a:gd name="T34" fmla="*/ 3315 w 3315"/>
                <a:gd name="T35" fmla="*/ 638 h 717"/>
                <a:gd name="T36" fmla="*/ 3315 w 3315"/>
                <a:gd name="T37" fmla="*/ 653 h 717"/>
                <a:gd name="T38" fmla="*/ 2997 w 3315"/>
                <a:gd name="T39" fmla="*/ 653 h 717"/>
                <a:gd name="T40" fmla="*/ 2907 w 3315"/>
                <a:gd name="T41"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5" h="717">
                  <a:moveTo>
                    <a:pt x="2907" y="717"/>
                  </a:moveTo>
                  <a:lnTo>
                    <a:pt x="2080" y="717"/>
                  </a:lnTo>
                  <a:lnTo>
                    <a:pt x="1999" y="622"/>
                  </a:lnTo>
                  <a:lnTo>
                    <a:pt x="1551" y="622"/>
                  </a:lnTo>
                  <a:lnTo>
                    <a:pt x="1548" y="619"/>
                  </a:lnTo>
                  <a:lnTo>
                    <a:pt x="933" y="14"/>
                  </a:lnTo>
                  <a:lnTo>
                    <a:pt x="126" y="14"/>
                  </a:lnTo>
                  <a:lnTo>
                    <a:pt x="9" y="138"/>
                  </a:lnTo>
                  <a:lnTo>
                    <a:pt x="0" y="128"/>
                  </a:lnTo>
                  <a:lnTo>
                    <a:pt x="121" y="0"/>
                  </a:lnTo>
                  <a:lnTo>
                    <a:pt x="938" y="0"/>
                  </a:lnTo>
                  <a:lnTo>
                    <a:pt x="940" y="2"/>
                  </a:lnTo>
                  <a:lnTo>
                    <a:pt x="1555" y="608"/>
                  </a:lnTo>
                  <a:lnTo>
                    <a:pt x="2006" y="608"/>
                  </a:lnTo>
                  <a:lnTo>
                    <a:pt x="2085" y="705"/>
                  </a:lnTo>
                  <a:lnTo>
                    <a:pt x="2902" y="705"/>
                  </a:lnTo>
                  <a:lnTo>
                    <a:pt x="2992" y="638"/>
                  </a:lnTo>
                  <a:lnTo>
                    <a:pt x="3315" y="638"/>
                  </a:lnTo>
                  <a:lnTo>
                    <a:pt x="3315" y="653"/>
                  </a:lnTo>
                  <a:lnTo>
                    <a:pt x="2997" y="653"/>
                  </a:lnTo>
                  <a:lnTo>
                    <a:pt x="2907"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076">
              <a:extLst>
                <a:ext uri="{FF2B5EF4-FFF2-40B4-BE49-F238E27FC236}">
                  <a16:creationId xmlns:a16="http://schemas.microsoft.com/office/drawing/2014/main" id="{460065DC-5D78-44B0-AF2E-0B8E3E27E034}"/>
                </a:ext>
              </a:extLst>
            </p:cNvPr>
            <p:cNvSpPr>
              <a:spLocks/>
            </p:cNvSpPr>
            <p:nvPr/>
          </p:nvSpPr>
          <p:spPr bwMode="auto">
            <a:xfrm>
              <a:off x="2799" y="2194"/>
              <a:ext cx="1282" cy="93"/>
            </a:xfrm>
            <a:custGeom>
              <a:avLst/>
              <a:gdLst>
                <a:gd name="T0" fmla="*/ 332 w 1282"/>
                <a:gd name="T1" fmla="*/ 93 h 93"/>
                <a:gd name="T2" fmla="*/ 0 w 1282"/>
                <a:gd name="T3" fmla="*/ 93 h 93"/>
                <a:gd name="T4" fmla="*/ 0 w 1282"/>
                <a:gd name="T5" fmla="*/ 86 h 93"/>
                <a:gd name="T6" fmla="*/ 330 w 1282"/>
                <a:gd name="T7" fmla="*/ 86 h 93"/>
                <a:gd name="T8" fmla="*/ 434 w 1282"/>
                <a:gd name="T9" fmla="*/ 0 h 93"/>
                <a:gd name="T10" fmla="*/ 1282 w 1282"/>
                <a:gd name="T11" fmla="*/ 0 h 93"/>
                <a:gd name="T12" fmla="*/ 1282 w 1282"/>
                <a:gd name="T13" fmla="*/ 7 h 93"/>
                <a:gd name="T14" fmla="*/ 437 w 1282"/>
                <a:gd name="T15" fmla="*/ 7 h 93"/>
                <a:gd name="T16" fmla="*/ 332 w 128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93">
                  <a:moveTo>
                    <a:pt x="332" y="93"/>
                  </a:moveTo>
                  <a:lnTo>
                    <a:pt x="0" y="93"/>
                  </a:lnTo>
                  <a:lnTo>
                    <a:pt x="0" y="86"/>
                  </a:lnTo>
                  <a:lnTo>
                    <a:pt x="330" y="86"/>
                  </a:lnTo>
                  <a:lnTo>
                    <a:pt x="434" y="0"/>
                  </a:lnTo>
                  <a:lnTo>
                    <a:pt x="1282" y="0"/>
                  </a:lnTo>
                  <a:lnTo>
                    <a:pt x="1282" y="7"/>
                  </a:lnTo>
                  <a:lnTo>
                    <a:pt x="437" y="7"/>
                  </a:lnTo>
                  <a:lnTo>
                    <a:pt x="332"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077">
              <a:extLst>
                <a:ext uri="{FF2B5EF4-FFF2-40B4-BE49-F238E27FC236}">
                  <a16:creationId xmlns:a16="http://schemas.microsoft.com/office/drawing/2014/main" id="{D5CB5ABB-86D7-4BB7-BF45-DEA270229272}"/>
                </a:ext>
              </a:extLst>
            </p:cNvPr>
            <p:cNvSpPr>
              <a:spLocks/>
            </p:cNvSpPr>
            <p:nvPr/>
          </p:nvSpPr>
          <p:spPr bwMode="auto">
            <a:xfrm>
              <a:off x="1666" y="594"/>
              <a:ext cx="1662" cy="902"/>
            </a:xfrm>
            <a:custGeom>
              <a:avLst/>
              <a:gdLst>
                <a:gd name="T0" fmla="*/ 1662 w 1662"/>
                <a:gd name="T1" fmla="*/ 902 h 902"/>
                <a:gd name="T2" fmla="*/ 1439 w 1662"/>
                <a:gd name="T3" fmla="*/ 902 h 902"/>
                <a:gd name="T4" fmla="*/ 1439 w 1662"/>
                <a:gd name="T5" fmla="*/ 902 h 902"/>
                <a:gd name="T6" fmla="*/ 1218 w 1662"/>
                <a:gd name="T7" fmla="*/ 665 h 902"/>
                <a:gd name="T8" fmla="*/ 883 w 1662"/>
                <a:gd name="T9" fmla="*/ 665 h 902"/>
                <a:gd name="T10" fmla="*/ 883 w 1662"/>
                <a:gd name="T11" fmla="*/ 665 h 902"/>
                <a:gd name="T12" fmla="*/ 228 w 1662"/>
                <a:gd name="T13" fmla="*/ 5 h 902"/>
                <a:gd name="T14" fmla="*/ 0 w 1662"/>
                <a:gd name="T15" fmla="*/ 5 h 902"/>
                <a:gd name="T16" fmla="*/ 0 w 1662"/>
                <a:gd name="T17" fmla="*/ 0 h 902"/>
                <a:gd name="T18" fmla="*/ 228 w 1662"/>
                <a:gd name="T19" fmla="*/ 0 h 902"/>
                <a:gd name="T20" fmla="*/ 228 w 1662"/>
                <a:gd name="T21" fmla="*/ 0 h 902"/>
                <a:gd name="T22" fmla="*/ 886 w 1662"/>
                <a:gd name="T23" fmla="*/ 663 h 902"/>
                <a:gd name="T24" fmla="*/ 1218 w 1662"/>
                <a:gd name="T25" fmla="*/ 663 h 902"/>
                <a:gd name="T26" fmla="*/ 1220 w 1662"/>
                <a:gd name="T27" fmla="*/ 663 h 902"/>
                <a:gd name="T28" fmla="*/ 1441 w 1662"/>
                <a:gd name="T29" fmla="*/ 900 h 902"/>
                <a:gd name="T30" fmla="*/ 1662 w 1662"/>
                <a:gd name="T31" fmla="*/ 900 h 902"/>
                <a:gd name="T32" fmla="*/ 1662 w 1662"/>
                <a:gd name="T33"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2" h="902">
                  <a:moveTo>
                    <a:pt x="1662" y="902"/>
                  </a:moveTo>
                  <a:lnTo>
                    <a:pt x="1439" y="902"/>
                  </a:lnTo>
                  <a:lnTo>
                    <a:pt x="1439" y="902"/>
                  </a:lnTo>
                  <a:lnTo>
                    <a:pt x="1218" y="665"/>
                  </a:lnTo>
                  <a:lnTo>
                    <a:pt x="883" y="665"/>
                  </a:lnTo>
                  <a:lnTo>
                    <a:pt x="883" y="665"/>
                  </a:lnTo>
                  <a:lnTo>
                    <a:pt x="228" y="5"/>
                  </a:lnTo>
                  <a:lnTo>
                    <a:pt x="0" y="5"/>
                  </a:lnTo>
                  <a:lnTo>
                    <a:pt x="0" y="0"/>
                  </a:lnTo>
                  <a:lnTo>
                    <a:pt x="228" y="0"/>
                  </a:lnTo>
                  <a:lnTo>
                    <a:pt x="228" y="0"/>
                  </a:lnTo>
                  <a:lnTo>
                    <a:pt x="886" y="663"/>
                  </a:lnTo>
                  <a:lnTo>
                    <a:pt x="1218" y="663"/>
                  </a:lnTo>
                  <a:lnTo>
                    <a:pt x="1220" y="663"/>
                  </a:lnTo>
                  <a:lnTo>
                    <a:pt x="1441" y="900"/>
                  </a:lnTo>
                  <a:lnTo>
                    <a:pt x="1662" y="900"/>
                  </a:lnTo>
                  <a:lnTo>
                    <a:pt x="1662"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078">
              <a:extLst>
                <a:ext uri="{FF2B5EF4-FFF2-40B4-BE49-F238E27FC236}">
                  <a16:creationId xmlns:a16="http://schemas.microsoft.com/office/drawing/2014/main" id="{E65054EA-F66A-4C79-A1F2-10ACBF8A63B2}"/>
                </a:ext>
              </a:extLst>
            </p:cNvPr>
            <p:cNvSpPr>
              <a:spLocks/>
            </p:cNvSpPr>
            <p:nvPr/>
          </p:nvSpPr>
          <p:spPr bwMode="auto">
            <a:xfrm>
              <a:off x="1970" y="1601"/>
              <a:ext cx="1926" cy="558"/>
            </a:xfrm>
            <a:custGeom>
              <a:avLst/>
              <a:gdLst>
                <a:gd name="T0" fmla="*/ 204 w 1926"/>
                <a:gd name="T1" fmla="*/ 558 h 558"/>
                <a:gd name="T2" fmla="*/ 0 w 1926"/>
                <a:gd name="T3" fmla="*/ 558 h 558"/>
                <a:gd name="T4" fmla="*/ 0 w 1926"/>
                <a:gd name="T5" fmla="*/ 532 h 558"/>
                <a:gd name="T6" fmla="*/ 192 w 1926"/>
                <a:gd name="T7" fmla="*/ 532 h 558"/>
                <a:gd name="T8" fmla="*/ 394 w 1926"/>
                <a:gd name="T9" fmla="*/ 327 h 558"/>
                <a:gd name="T10" fmla="*/ 779 w 1926"/>
                <a:gd name="T11" fmla="*/ 327 h 558"/>
                <a:gd name="T12" fmla="*/ 964 w 1926"/>
                <a:gd name="T13" fmla="*/ 126 h 558"/>
                <a:gd name="T14" fmla="*/ 1655 w 1926"/>
                <a:gd name="T15" fmla="*/ 126 h 558"/>
                <a:gd name="T16" fmla="*/ 1781 w 1926"/>
                <a:gd name="T17" fmla="*/ 0 h 558"/>
                <a:gd name="T18" fmla="*/ 1926 w 1926"/>
                <a:gd name="T19" fmla="*/ 0 h 558"/>
                <a:gd name="T20" fmla="*/ 1926 w 1926"/>
                <a:gd name="T21" fmla="*/ 26 h 558"/>
                <a:gd name="T22" fmla="*/ 1793 w 1926"/>
                <a:gd name="T23" fmla="*/ 26 h 558"/>
                <a:gd name="T24" fmla="*/ 1667 w 1926"/>
                <a:gd name="T25" fmla="*/ 152 h 558"/>
                <a:gd name="T26" fmla="*/ 976 w 1926"/>
                <a:gd name="T27" fmla="*/ 152 h 558"/>
                <a:gd name="T28" fmla="*/ 791 w 1926"/>
                <a:gd name="T29" fmla="*/ 354 h 558"/>
                <a:gd name="T30" fmla="*/ 404 w 1926"/>
                <a:gd name="T31" fmla="*/ 354 h 558"/>
                <a:gd name="T32" fmla="*/ 204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204" y="558"/>
                  </a:moveTo>
                  <a:lnTo>
                    <a:pt x="0" y="558"/>
                  </a:lnTo>
                  <a:lnTo>
                    <a:pt x="0" y="532"/>
                  </a:lnTo>
                  <a:lnTo>
                    <a:pt x="192" y="532"/>
                  </a:lnTo>
                  <a:lnTo>
                    <a:pt x="394" y="327"/>
                  </a:lnTo>
                  <a:lnTo>
                    <a:pt x="779" y="327"/>
                  </a:lnTo>
                  <a:lnTo>
                    <a:pt x="964" y="126"/>
                  </a:lnTo>
                  <a:lnTo>
                    <a:pt x="1655" y="126"/>
                  </a:lnTo>
                  <a:lnTo>
                    <a:pt x="1781" y="0"/>
                  </a:lnTo>
                  <a:lnTo>
                    <a:pt x="1926" y="0"/>
                  </a:lnTo>
                  <a:lnTo>
                    <a:pt x="1926" y="26"/>
                  </a:lnTo>
                  <a:lnTo>
                    <a:pt x="1793" y="26"/>
                  </a:lnTo>
                  <a:lnTo>
                    <a:pt x="1667" y="152"/>
                  </a:lnTo>
                  <a:lnTo>
                    <a:pt x="976" y="152"/>
                  </a:lnTo>
                  <a:lnTo>
                    <a:pt x="791" y="354"/>
                  </a:lnTo>
                  <a:lnTo>
                    <a:pt x="404" y="354"/>
                  </a:lnTo>
                  <a:lnTo>
                    <a:pt x="20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0079">
              <a:extLst>
                <a:ext uri="{FF2B5EF4-FFF2-40B4-BE49-F238E27FC236}">
                  <a16:creationId xmlns:a16="http://schemas.microsoft.com/office/drawing/2014/main" id="{9447C64C-2536-40AD-B200-EC037C0B8D93}"/>
                </a:ext>
              </a:extLst>
            </p:cNvPr>
            <p:cNvSpPr>
              <a:spLocks noChangeArrowheads="1"/>
            </p:cNvSpPr>
            <p:nvPr/>
          </p:nvSpPr>
          <p:spPr bwMode="auto">
            <a:xfrm>
              <a:off x="2656" y="248"/>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10080">
              <a:extLst>
                <a:ext uri="{FF2B5EF4-FFF2-40B4-BE49-F238E27FC236}">
                  <a16:creationId xmlns:a16="http://schemas.microsoft.com/office/drawing/2014/main" id="{A2D0C0DC-049C-47BE-BE93-90AA3DFD7E61}"/>
                </a:ext>
              </a:extLst>
            </p:cNvPr>
            <p:cNvSpPr>
              <a:spLocks noChangeArrowheads="1"/>
            </p:cNvSpPr>
            <p:nvPr/>
          </p:nvSpPr>
          <p:spPr bwMode="auto">
            <a:xfrm>
              <a:off x="2412" y="60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10081">
              <a:extLst>
                <a:ext uri="{FF2B5EF4-FFF2-40B4-BE49-F238E27FC236}">
                  <a16:creationId xmlns:a16="http://schemas.microsoft.com/office/drawing/2014/main" id="{7A061BC1-B968-4365-8220-FFD3F8F11DC2}"/>
                </a:ext>
              </a:extLst>
            </p:cNvPr>
            <p:cNvSpPr>
              <a:spLocks noChangeArrowheads="1"/>
            </p:cNvSpPr>
            <p:nvPr/>
          </p:nvSpPr>
          <p:spPr bwMode="auto">
            <a:xfrm>
              <a:off x="1647" y="583"/>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10082">
              <a:extLst>
                <a:ext uri="{FF2B5EF4-FFF2-40B4-BE49-F238E27FC236}">
                  <a16:creationId xmlns:a16="http://schemas.microsoft.com/office/drawing/2014/main" id="{15C2F322-0E7D-414E-8E35-4F4EDFB21F84}"/>
                </a:ext>
              </a:extLst>
            </p:cNvPr>
            <p:cNvSpPr>
              <a:spLocks noChangeArrowheads="1"/>
            </p:cNvSpPr>
            <p:nvPr/>
          </p:nvSpPr>
          <p:spPr bwMode="auto">
            <a:xfrm>
              <a:off x="987" y="1107"/>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10083">
              <a:extLst>
                <a:ext uri="{FF2B5EF4-FFF2-40B4-BE49-F238E27FC236}">
                  <a16:creationId xmlns:a16="http://schemas.microsoft.com/office/drawing/2014/main" id="{39EF5003-0392-4933-AB06-720E34277620}"/>
                </a:ext>
              </a:extLst>
            </p:cNvPr>
            <p:cNvSpPr>
              <a:spLocks noChangeArrowheads="1"/>
            </p:cNvSpPr>
            <p:nvPr/>
          </p:nvSpPr>
          <p:spPr bwMode="auto">
            <a:xfrm>
              <a:off x="1630" y="322"/>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10084">
              <a:extLst>
                <a:ext uri="{FF2B5EF4-FFF2-40B4-BE49-F238E27FC236}">
                  <a16:creationId xmlns:a16="http://schemas.microsoft.com/office/drawing/2014/main" id="{FDBAF835-6C02-4950-A120-EC52EED962CA}"/>
                </a:ext>
              </a:extLst>
            </p:cNvPr>
            <p:cNvSpPr>
              <a:spLocks noChangeArrowheads="1"/>
            </p:cNvSpPr>
            <p:nvPr/>
          </p:nvSpPr>
          <p:spPr bwMode="auto">
            <a:xfrm>
              <a:off x="1067" y="59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10085">
              <a:extLst>
                <a:ext uri="{FF2B5EF4-FFF2-40B4-BE49-F238E27FC236}">
                  <a16:creationId xmlns:a16="http://schemas.microsoft.com/office/drawing/2014/main" id="{DB7C798D-1382-453D-91C8-E71B5476B58E}"/>
                </a:ext>
              </a:extLst>
            </p:cNvPr>
            <p:cNvSpPr>
              <a:spLocks noChangeArrowheads="1"/>
            </p:cNvSpPr>
            <p:nvPr/>
          </p:nvSpPr>
          <p:spPr bwMode="auto">
            <a:xfrm>
              <a:off x="889" y="13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10086">
              <a:extLst>
                <a:ext uri="{FF2B5EF4-FFF2-40B4-BE49-F238E27FC236}">
                  <a16:creationId xmlns:a16="http://schemas.microsoft.com/office/drawing/2014/main" id="{9325DF0D-0A5D-4431-A7CD-1E4305C7CE23}"/>
                </a:ext>
              </a:extLst>
            </p:cNvPr>
            <p:cNvSpPr>
              <a:spLocks noChangeArrowheads="1"/>
            </p:cNvSpPr>
            <p:nvPr/>
          </p:nvSpPr>
          <p:spPr bwMode="auto">
            <a:xfrm>
              <a:off x="312" y="1831"/>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0087">
              <a:extLst>
                <a:ext uri="{FF2B5EF4-FFF2-40B4-BE49-F238E27FC236}">
                  <a16:creationId xmlns:a16="http://schemas.microsoft.com/office/drawing/2014/main" id="{05CCE6A9-C795-4AEF-BF47-1E3A9D6F3493}"/>
                </a:ext>
              </a:extLst>
            </p:cNvPr>
            <p:cNvSpPr>
              <a:spLocks noChangeArrowheads="1"/>
            </p:cNvSpPr>
            <p:nvPr/>
          </p:nvSpPr>
          <p:spPr bwMode="auto">
            <a:xfrm>
              <a:off x="1929" y="212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10088">
              <a:extLst>
                <a:ext uri="{FF2B5EF4-FFF2-40B4-BE49-F238E27FC236}">
                  <a16:creationId xmlns:a16="http://schemas.microsoft.com/office/drawing/2014/main" id="{BE70FB40-7ABC-4FBE-B76B-29295BBDC401}"/>
                </a:ext>
              </a:extLst>
            </p:cNvPr>
            <p:cNvSpPr>
              <a:spLocks noChangeArrowheads="1"/>
            </p:cNvSpPr>
            <p:nvPr/>
          </p:nvSpPr>
          <p:spPr bwMode="auto">
            <a:xfrm>
              <a:off x="1457" y="1577"/>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10089">
              <a:extLst>
                <a:ext uri="{FF2B5EF4-FFF2-40B4-BE49-F238E27FC236}">
                  <a16:creationId xmlns:a16="http://schemas.microsoft.com/office/drawing/2014/main" id="{EEBADC7C-2DA4-461D-9930-3B5E6E1D4636}"/>
                </a:ext>
              </a:extLst>
            </p:cNvPr>
            <p:cNvSpPr>
              <a:spLocks noChangeArrowheads="1"/>
            </p:cNvSpPr>
            <p:nvPr/>
          </p:nvSpPr>
          <p:spPr bwMode="auto">
            <a:xfrm>
              <a:off x="911" y="1694"/>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10090">
              <a:extLst>
                <a:ext uri="{FF2B5EF4-FFF2-40B4-BE49-F238E27FC236}">
                  <a16:creationId xmlns:a16="http://schemas.microsoft.com/office/drawing/2014/main" id="{5283848F-225D-453D-B1D9-60434BAB3BD9}"/>
                </a:ext>
              </a:extLst>
            </p:cNvPr>
            <p:cNvSpPr>
              <a:spLocks noChangeArrowheads="1"/>
            </p:cNvSpPr>
            <p:nvPr/>
          </p:nvSpPr>
          <p:spPr bwMode="auto">
            <a:xfrm>
              <a:off x="1" y="217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10091">
              <a:extLst>
                <a:ext uri="{FF2B5EF4-FFF2-40B4-BE49-F238E27FC236}">
                  <a16:creationId xmlns:a16="http://schemas.microsoft.com/office/drawing/2014/main" id="{735349E5-9541-40A1-800F-D99E2A3DDA93}"/>
                </a:ext>
              </a:extLst>
            </p:cNvPr>
            <p:cNvSpPr>
              <a:spLocks noChangeArrowheads="1"/>
            </p:cNvSpPr>
            <p:nvPr/>
          </p:nvSpPr>
          <p:spPr bwMode="auto">
            <a:xfrm>
              <a:off x="752" y="1587"/>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10092">
              <a:extLst>
                <a:ext uri="{FF2B5EF4-FFF2-40B4-BE49-F238E27FC236}">
                  <a16:creationId xmlns:a16="http://schemas.microsoft.com/office/drawing/2014/main" id="{2EE5771F-F70D-4231-9931-4B615758095C}"/>
                </a:ext>
              </a:extLst>
            </p:cNvPr>
            <p:cNvSpPr>
              <a:spLocks noChangeArrowheads="1"/>
            </p:cNvSpPr>
            <p:nvPr/>
          </p:nvSpPr>
          <p:spPr bwMode="auto">
            <a:xfrm>
              <a:off x="839" y="199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10093">
              <a:extLst>
                <a:ext uri="{FF2B5EF4-FFF2-40B4-BE49-F238E27FC236}">
                  <a16:creationId xmlns:a16="http://schemas.microsoft.com/office/drawing/2014/main" id="{88A16C62-D54D-4C89-B603-EEF1D16D2A1A}"/>
                </a:ext>
              </a:extLst>
            </p:cNvPr>
            <p:cNvSpPr>
              <a:spLocks noChangeArrowheads="1"/>
            </p:cNvSpPr>
            <p:nvPr/>
          </p:nvSpPr>
          <p:spPr bwMode="auto">
            <a:xfrm>
              <a:off x="1625" y="1309"/>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10094">
              <a:extLst>
                <a:ext uri="{FF2B5EF4-FFF2-40B4-BE49-F238E27FC236}">
                  <a16:creationId xmlns:a16="http://schemas.microsoft.com/office/drawing/2014/main" id="{C5543BC2-BDCF-4C2F-BF3B-9D007F7EB486}"/>
                </a:ext>
              </a:extLst>
            </p:cNvPr>
            <p:cNvSpPr>
              <a:spLocks noChangeArrowheads="1"/>
            </p:cNvSpPr>
            <p:nvPr/>
          </p:nvSpPr>
          <p:spPr bwMode="auto">
            <a:xfrm>
              <a:off x="2483" y="98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0095">
              <a:extLst>
                <a:ext uri="{FF2B5EF4-FFF2-40B4-BE49-F238E27FC236}">
                  <a16:creationId xmlns:a16="http://schemas.microsoft.com/office/drawing/2014/main" id="{515FC32E-BA6D-47FC-8B1A-6C512D39101A}"/>
                </a:ext>
              </a:extLst>
            </p:cNvPr>
            <p:cNvSpPr>
              <a:spLocks noChangeArrowheads="1"/>
            </p:cNvSpPr>
            <p:nvPr/>
          </p:nvSpPr>
          <p:spPr bwMode="auto">
            <a:xfrm>
              <a:off x="3326" y="148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0096">
              <a:extLst>
                <a:ext uri="{FF2B5EF4-FFF2-40B4-BE49-F238E27FC236}">
                  <a16:creationId xmlns:a16="http://schemas.microsoft.com/office/drawing/2014/main" id="{7CECAF2A-0524-4562-9483-3CD9B524D6AF}"/>
                </a:ext>
              </a:extLst>
            </p:cNvPr>
            <p:cNvSpPr>
              <a:spLocks noChangeArrowheads="1"/>
            </p:cNvSpPr>
            <p:nvPr/>
          </p:nvSpPr>
          <p:spPr bwMode="auto">
            <a:xfrm>
              <a:off x="3891" y="1601"/>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0097">
              <a:extLst>
                <a:ext uri="{FF2B5EF4-FFF2-40B4-BE49-F238E27FC236}">
                  <a16:creationId xmlns:a16="http://schemas.microsoft.com/office/drawing/2014/main" id="{F05E273E-FD57-4494-AFFD-8B4731FE5E68}"/>
                </a:ext>
              </a:extLst>
            </p:cNvPr>
            <p:cNvSpPr>
              <a:spLocks noChangeArrowheads="1"/>
            </p:cNvSpPr>
            <p:nvPr/>
          </p:nvSpPr>
          <p:spPr bwMode="auto">
            <a:xfrm>
              <a:off x="2818" y="1610"/>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10098">
              <a:extLst>
                <a:ext uri="{FF2B5EF4-FFF2-40B4-BE49-F238E27FC236}">
                  <a16:creationId xmlns:a16="http://schemas.microsoft.com/office/drawing/2014/main" id="{41F39279-A6A1-4816-B26A-5163A4D4B719}"/>
                </a:ext>
              </a:extLst>
            </p:cNvPr>
            <p:cNvSpPr>
              <a:spLocks noChangeArrowheads="1"/>
            </p:cNvSpPr>
            <p:nvPr/>
          </p:nvSpPr>
          <p:spPr bwMode="auto">
            <a:xfrm>
              <a:off x="2775" y="227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10099">
              <a:extLst>
                <a:ext uri="{FF2B5EF4-FFF2-40B4-BE49-F238E27FC236}">
                  <a16:creationId xmlns:a16="http://schemas.microsoft.com/office/drawing/2014/main" id="{E3DDD633-347C-43B8-8F89-CA124E118130}"/>
                </a:ext>
              </a:extLst>
            </p:cNvPr>
            <p:cNvSpPr>
              <a:spLocks noChangeArrowheads="1"/>
            </p:cNvSpPr>
            <p:nvPr/>
          </p:nvSpPr>
          <p:spPr bwMode="auto">
            <a:xfrm>
              <a:off x="3190" y="55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100">
              <a:extLst>
                <a:ext uri="{FF2B5EF4-FFF2-40B4-BE49-F238E27FC236}">
                  <a16:creationId xmlns:a16="http://schemas.microsoft.com/office/drawing/2014/main" id="{54A8A371-E59A-4292-9431-89160233FBD9}"/>
                </a:ext>
              </a:extLst>
            </p:cNvPr>
            <p:cNvSpPr>
              <a:spLocks/>
            </p:cNvSpPr>
            <p:nvPr/>
          </p:nvSpPr>
          <p:spPr bwMode="auto">
            <a:xfrm>
              <a:off x="2680" y="4262"/>
              <a:ext cx="1434" cy="270"/>
            </a:xfrm>
            <a:custGeom>
              <a:avLst/>
              <a:gdLst>
                <a:gd name="T0" fmla="*/ 1183 w 1434"/>
                <a:gd name="T1" fmla="*/ 270 h 270"/>
                <a:gd name="T2" fmla="*/ 855 w 1434"/>
                <a:gd name="T3" fmla="*/ 270 h 270"/>
                <a:gd name="T4" fmla="*/ 769 w 1434"/>
                <a:gd name="T5" fmla="*/ 197 h 270"/>
                <a:gd name="T6" fmla="*/ 373 w 1434"/>
                <a:gd name="T7" fmla="*/ 197 h 270"/>
                <a:gd name="T8" fmla="*/ 211 w 1434"/>
                <a:gd name="T9" fmla="*/ 12 h 270"/>
                <a:gd name="T10" fmla="*/ 0 w 1434"/>
                <a:gd name="T11" fmla="*/ 12 h 270"/>
                <a:gd name="T12" fmla="*/ 0 w 1434"/>
                <a:gd name="T13" fmla="*/ 0 h 270"/>
                <a:gd name="T14" fmla="*/ 218 w 1434"/>
                <a:gd name="T15" fmla="*/ 0 h 270"/>
                <a:gd name="T16" fmla="*/ 380 w 1434"/>
                <a:gd name="T17" fmla="*/ 185 h 270"/>
                <a:gd name="T18" fmla="*/ 774 w 1434"/>
                <a:gd name="T19" fmla="*/ 185 h 270"/>
                <a:gd name="T20" fmla="*/ 860 w 1434"/>
                <a:gd name="T21" fmla="*/ 256 h 270"/>
                <a:gd name="T22" fmla="*/ 1175 w 1434"/>
                <a:gd name="T23" fmla="*/ 256 h 270"/>
                <a:gd name="T24" fmla="*/ 1427 w 1434"/>
                <a:gd name="T25" fmla="*/ 35 h 270"/>
                <a:gd name="T26" fmla="*/ 1434 w 1434"/>
                <a:gd name="T27" fmla="*/ 45 h 270"/>
                <a:gd name="T28" fmla="*/ 1183 w 1434"/>
                <a:gd name="T29"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4" h="270">
                  <a:moveTo>
                    <a:pt x="1183" y="270"/>
                  </a:moveTo>
                  <a:lnTo>
                    <a:pt x="855" y="270"/>
                  </a:lnTo>
                  <a:lnTo>
                    <a:pt x="769" y="197"/>
                  </a:lnTo>
                  <a:lnTo>
                    <a:pt x="373" y="197"/>
                  </a:lnTo>
                  <a:lnTo>
                    <a:pt x="211" y="12"/>
                  </a:lnTo>
                  <a:lnTo>
                    <a:pt x="0" y="12"/>
                  </a:lnTo>
                  <a:lnTo>
                    <a:pt x="0" y="0"/>
                  </a:lnTo>
                  <a:lnTo>
                    <a:pt x="218" y="0"/>
                  </a:lnTo>
                  <a:lnTo>
                    <a:pt x="380" y="185"/>
                  </a:lnTo>
                  <a:lnTo>
                    <a:pt x="774" y="185"/>
                  </a:lnTo>
                  <a:lnTo>
                    <a:pt x="860" y="256"/>
                  </a:lnTo>
                  <a:lnTo>
                    <a:pt x="1175" y="256"/>
                  </a:lnTo>
                  <a:lnTo>
                    <a:pt x="1427" y="35"/>
                  </a:lnTo>
                  <a:lnTo>
                    <a:pt x="1434" y="45"/>
                  </a:lnTo>
                  <a:lnTo>
                    <a:pt x="118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101">
              <a:extLst>
                <a:ext uri="{FF2B5EF4-FFF2-40B4-BE49-F238E27FC236}">
                  <a16:creationId xmlns:a16="http://schemas.microsoft.com/office/drawing/2014/main" id="{6FCEE735-19DC-47A2-B623-05553BE2CF59}"/>
                </a:ext>
              </a:extLst>
            </p:cNvPr>
            <p:cNvSpPr>
              <a:spLocks/>
            </p:cNvSpPr>
            <p:nvPr/>
          </p:nvSpPr>
          <p:spPr bwMode="auto">
            <a:xfrm>
              <a:off x="1093" y="3835"/>
              <a:ext cx="2981" cy="567"/>
            </a:xfrm>
            <a:custGeom>
              <a:avLst/>
              <a:gdLst>
                <a:gd name="T0" fmla="*/ 1160 w 1255"/>
                <a:gd name="T1" fmla="*/ 239 h 239"/>
                <a:gd name="T2" fmla="*/ 896 w 1255"/>
                <a:gd name="T3" fmla="*/ 239 h 239"/>
                <a:gd name="T4" fmla="*/ 896 w 1255"/>
                <a:gd name="T5" fmla="*/ 239 h 239"/>
                <a:gd name="T6" fmla="*/ 896 w 1255"/>
                <a:gd name="T7" fmla="*/ 238 h 239"/>
                <a:gd name="T8" fmla="*/ 896 w 1255"/>
                <a:gd name="T9" fmla="*/ 239 h 239"/>
                <a:gd name="T10" fmla="*/ 805 w 1255"/>
                <a:gd name="T11" fmla="*/ 144 h 239"/>
                <a:gd name="T12" fmla="*/ 584 w 1255"/>
                <a:gd name="T13" fmla="*/ 144 h 239"/>
                <a:gd name="T14" fmla="*/ 584 w 1255"/>
                <a:gd name="T15" fmla="*/ 144 h 239"/>
                <a:gd name="T16" fmla="*/ 442 w 1255"/>
                <a:gd name="T17" fmla="*/ 2 h 239"/>
                <a:gd name="T18" fmla="*/ 208 w 1255"/>
                <a:gd name="T19" fmla="*/ 2 h 239"/>
                <a:gd name="T20" fmla="*/ 171 w 1255"/>
                <a:gd name="T21" fmla="*/ 37 h 239"/>
                <a:gd name="T22" fmla="*/ 0 w 1255"/>
                <a:gd name="T23" fmla="*/ 37 h 239"/>
                <a:gd name="T24" fmla="*/ 0 w 1255"/>
                <a:gd name="T25" fmla="*/ 36 h 239"/>
                <a:gd name="T26" fmla="*/ 170 w 1255"/>
                <a:gd name="T27" fmla="*/ 36 h 239"/>
                <a:gd name="T28" fmla="*/ 207 w 1255"/>
                <a:gd name="T29" fmla="*/ 0 h 239"/>
                <a:gd name="T30" fmla="*/ 443 w 1255"/>
                <a:gd name="T31" fmla="*/ 0 h 239"/>
                <a:gd name="T32" fmla="*/ 443 w 1255"/>
                <a:gd name="T33" fmla="*/ 0 h 239"/>
                <a:gd name="T34" fmla="*/ 584 w 1255"/>
                <a:gd name="T35" fmla="*/ 143 h 239"/>
                <a:gd name="T36" fmla="*/ 805 w 1255"/>
                <a:gd name="T37" fmla="*/ 143 h 239"/>
                <a:gd name="T38" fmla="*/ 805 w 1255"/>
                <a:gd name="T39" fmla="*/ 143 h 239"/>
                <a:gd name="T40" fmla="*/ 851 w 1255"/>
                <a:gd name="T41" fmla="*/ 190 h 239"/>
                <a:gd name="T42" fmla="*/ 897 w 1255"/>
                <a:gd name="T43" fmla="*/ 238 h 239"/>
                <a:gd name="T44" fmla="*/ 1159 w 1255"/>
                <a:gd name="T45" fmla="*/ 238 h 239"/>
                <a:gd name="T46" fmla="*/ 1206 w 1255"/>
                <a:gd name="T47" fmla="*/ 190 h 239"/>
                <a:gd name="T48" fmla="*/ 1255 w 1255"/>
                <a:gd name="T49" fmla="*/ 190 h 239"/>
                <a:gd name="T50" fmla="*/ 1255 w 1255"/>
                <a:gd name="T51" fmla="*/ 192 h 239"/>
                <a:gd name="T52" fmla="*/ 1206 w 1255"/>
                <a:gd name="T53" fmla="*/ 192 h 239"/>
                <a:gd name="T54" fmla="*/ 1160 w 1255"/>
                <a:gd name="T55"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239">
                  <a:moveTo>
                    <a:pt x="1160" y="239"/>
                  </a:moveTo>
                  <a:cubicBezTo>
                    <a:pt x="896" y="239"/>
                    <a:pt x="896" y="239"/>
                    <a:pt x="896" y="239"/>
                  </a:cubicBezTo>
                  <a:cubicBezTo>
                    <a:pt x="896" y="239"/>
                    <a:pt x="896" y="239"/>
                    <a:pt x="896" y="239"/>
                  </a:cubicBezTo>
                  <a:cubicBezTo>
                    <a:pt x="896" y="238"/>
                    <a:pt x="896" y="238"/>
                    <a:pt x="896" y="238"/>
                  </a:cubicBezTo>
                  <a:cubicBezTo>
                    <a:pt x="896" y="238"/>
                    <a:pt x="896" y="239"/>
                    <a:pt x="896" y="239"/>
                  </a:cubicBezTo>
                  <a:cubicBezTo>
                    <a:pt x="895" y="235"/>
                    <a:pt x="841" y="180"/>
                    <a:pt x="805" y="144"/>
                  </a:cubicBezTo>
                  <a:cubicBezTo>
                    <a:pt x="584" y="144"/>
                    <a:pt x="584" y="144"/>
                    <a:pt x="584" y="144"/>
                  </a:cubicBezTo>
                  <a:cubicBezTo>
                    <a:pt x="584" y="144"/>
                    <a:pt x="584" y="144"/>
                    <a:pt x="584" y="144"/>
                  </a:cubicBezTo>
                  <a:cubicBezTo>
                    <a:pt x="442" y="2"/>
                    <a:pt x="442" y="2"/>
                    <a:pt x="442" y="2"/>
                  </a:cubicBezTo>
                  <a:cubicBezTo>
                    <a:pt x="208" y="2"/>
                    <a:pt x="208" y="2"/>
                    <a:pt x="208" y="2"/>
                  </a:cubicBezTo>
                  <a:cubicBezTo>
                    <a:pt x="171" y="37"/>
                    <a:pt x="171" y="37"/>
                    <a:pt x="171" y="37"/>
                  </a:cubicBezTo>
                  <a:cubicBezTo>
                    <a:pt x="0" y="37"/>
                    <a:pt x="0" y="37"/>
                    <a:pt x="0" y="37"/>
                  </a:cubicBezTo>
                  <a:cubicBezTo>
                    <a:pt x="0" y="36"/>
                    <a:pt x="0" y="36"/>
                    <a:pt x="0" y="36"/>
                  </a:cubicBezTo>
                  <a:cubicBezTo>
                    <a:pt x="170" y="36"/>
                    <a:pt x="170" y="36"/>
                    <a:pt x="170" y="36"/>
                  </a:cubicBezTo>
                  <a:cubicBezTo>
                    <a:pt x="207" y="0"/>
                    <a:pt x="207" y="0"/>
                    <a:pt x="207" y="0"/>
                  </a:cubicBezTo>
                  <a:cubicBezTo>
                    <a:pt x="443" y="0"/>
                    <a:pt x="443" y="0"/>
                    <a:pt x="443" y="0"/>
                  </a:cubicBezTo>
                  <a:cubicBezTo>
                    <a:pt x="443" y="0"/>
                    <a:pt x="443" y="0"/>
                    <a:pt x="443" y="0"/>
                  </a:cubicBezTo>
                  <a:cubicBezTo>
                    <a:pt x="584" y="143"/>
                    <a:pt x="584" y="143"/>
                    <a:pt x="584" y="143"/>
                  </a:cubicBezTo>
                  <a:cubicBezTo>
                    <a:pt x="805" y="143"/>
                    <a:pt x="805" y="143"/>
                    <a:pt x="805" y="143"/>
                  </a:cubicBezTo>
                  <a:cubicBezTo>
                    <a:pt x="805" y="143"/>
                    <a:pt x="805" y="143"/>
                    <a:pt x="805" y="143"/>
                  </a:cubicBezTo>
                  <a:cubicBezTo>
                    <a:pt x="806" y="143"/>
                    <a:pt x="829" y="167"/>
                    <a:pt x="851" y="190"/>
                  </a:cubicBezTo>
                  <a:cubicBezTo>
                    <a:pt x="888" y="227"/>
                    <a:pt x="896" y="236"/>
                    <a:pt x="897" y="238"/>
                  </a:cubicBezTo>
                  <a:cubicBezTo>
                    <a:pt x="1159" y="238"/>
                    <a:pt x="1159" y="238"/>
                    <a:pt x="1159" y="238"/>
                  </a:cubicBezTo>
                  <a:cubicBezTo>
                    <a:pt x="1206" y="190"/>
                    <a:pt x="1206" y="190"/>
                    <a:pt x="1206" y="190"/>
                  </a:cubicBezTo>
                  <a:cubicBezTo>
                    <a:pt x="1255" y="190"/>
                    <a:pt x="1255" y="190"/>
                    <a:pt x="1255" y="190"/>
                  </a:cubicBezTo>
                  <a:cubicBezTo>
                    <a:pt x="1255" y="192"/>
                    <a:pt x="1255" y="192"/>
                    <a:pt x="1255" y="192"/>
                  </a:cubicBezTo>
                  <a:cubicBezTo>
                    <a:pt x="1206" y="192"/>
                    <a:pt x="1206" y="192"/>
                    <a:pt x="1206" y="192"/>
                  </a:cubicBezTo>
                  <a:lnTo>
                    <a:pt x="116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102">
              <a:extLst>
                <a:ext uri="{FF2B5EF4-FFF2-40B4-BE49-F238E27FC236}">
                  <a16:creationId xmlns:a16="http://schemas.microsoft.com/office/drawing/2014/main" id="{E52B0877-4208-4EB3-995C-B79C467FE8D8}"/>
                </a:ext>
              </a:extLst>
            </p:cNvPr>
            <p:cNvSpPr>
              <a:spLocks/>
            </p:cNvSpPr>
            <p:nvPr/>
          </p:nvSpPr>
          <p:spPr bwMode="auto">
            <a:xfrm>
              <a:off x="3205" y="3967"/>
              <a:ext cx="859" cy="186"/>
            </a:xfrm>
            <a:custGeom>
              <a:avLst/>
              <a:gdLst>
                <a:gd name="T0" fmla="*/ 859 w 859"/>
                <a:gd name="T1" fmla="*/ 186 h 186"/>
                <a:gd name="T2" fmla="*/ 168 w 859"/>
                <a:gd name="T3" fmla="*/ 186 h 186"/>
                <a:gd name="T4" fmla="*/ 0 w 859"/>
                <a:gd name="T5" fmla="*/ 5 h 186"/>
                <a:gd name="T6" fmla="*/ 4 w 859"/>
                <a:gd name="T7" fmla="*/ 0 h 186"/>
                <a:gd name="T8" fmla="*/ 173 w 859"/>
                <a:gd name="T9" fmla="*/ 179 h 186"/>
                <a:gd name="T10" fmla="*/ 859 w 859"/>
                <a:gd name="T11" fmla="*/ 179 h 186"/>
                <a:gd name="T12" fmla="*/ 859 w 859"/>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859" h="186">
                  <a:moveTo>
                    <a:pt x="859" y="186"/>
                  </a:moveTo>
                  <a:lnTo>
                    <a:pt x="168" y="186"/>
                  </a:lnTo>
                  <a:lnTo>
                    <a:pt x="0" y="5"/>
                  </a:lnTo>
                  <a:lnTo>
                    <a:pt x="4" y="0"/>
                  </a:lnTo>
                  <a:lnTo>
                    <a:pt x="173" y="179"/>
                  </a:lnTo>
                  <a:lnTo>
                    <a:pt x="859" y="179"/>
                  </a:lnTo>
                  <a:lnTo>
                    <a:pt x="859"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103">
              <a:extLst>
                <a:ext uri="{FF2B5EF4-FFF2-40B4-BE49-F238E27FC236}">
                  <a16:creationId xmlns:a16="http://schemas.microsoft.com/office/drawing/2014/main" id="{39A286F1-4E2C-4E93-81A8-1086687AED78}"/>
                </a:ext>
              </a:extLst>
            </p:cNvPr>
            <p:cNvSpPr>
              <a:spLocks/>
            </p:cNvSpPr>
            <p:nvPr/>
          </p:nvSpPr>
          <p:spPr bwMode="auto">
            <a:xfrm>
              <a:off x="1652" y="4003"/>
              <a:ext cx="2415" cy="261"/>
            </a:xfrm>
            <a:custGeom>
              <a:avLst/>
              <a:gdLst>
                <a:gd name="T0" fmla="*/ 1790 w 2415"/>
                <a:gd name="T1" fmla="*/ 261 h 261"/>
                <a:gd name="T2" fmla="*/ 1531 w 2415"/>
                <a:gd name="T3" fmla="*/ 261 h 261"/>
                <a:gd name="T4" fmla="*/ 1294 w 2415"/>
                <a:gd name="T5" fmla="*/ 19 h 261"/>
                <a:gd name="T6" fmla="*/ 448 w 2415"/>
                <a:gd name="T7" fmla="*/ 19 h 261"/>
                <a:gd name="T8" fmla="*/ 277 w 2415"/>
                <a:gd name="T9" fmla="*/ 199 h 261"/>
                <a:gd name="T10" fmla="*/ 0 w 2415"/>
                <a:gd name="T11" fmla="*/ 199 h 261"/>
                <a:gd name="T12" fmla="*/ 0 w 2415"/>
                <a:gd name="T13" fmla="*/ 185 h 261"/>
                <a:gd name="T14" fmla="*/ 273 w 2415"/>
                <a:gd name="T15" fmla="*/ 185 h 261"/>
                <a:gd name="T16" fmla="*/ 444 w 2415"/>
                <a:gd name="T17" fmla="*/ 7 h 261"/>
                <a:gd name="T18" fmla="*/ 1301 w 2415"/>
                <a:gd name="T19" fmla="*/ 7 h 261"/>
                <a:gd name="T20" fmla="*/ 1538 w 2415"/>
                <a:gd name="T21" fmla="*/ 247 h 261"/>
                <a:gd name="T22" fmla="*/ 1785 w 2415"/>
                <a:gd name="T23" fmla="*/ 247 h 261"/>
                <a:gd name="T24" fmla="*/ 2044 w 2415"/>
                <a:gd name="T25" fmla="*/ 0 h 261"/>
                <a:gd name="T26" fmla="*/ 2415 w 2415"/>
                <a:gd name="T27" fmla="*/ 0 h 261"/>
                <a:gd name="T28" fmla="*/ 2415 w 2415"/>
                <a:gd name="T29" fmla="*/ 14 h 261"/>
                <a:gd name="T30" fmla="*/ 2051 w 2415"/>
                <a:gd name="T31" fmla="*/ 14 h 261"/>
                <a:gd name="T32" fmla="*/ 1790 w 2415"/>
                <a:gd name="T3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61">
                  <a:moveTo>
                    <a:pt x="1790" y="261"/>
                  </a:moveTo>
                  <a:lnTo>
                    <a:pt x="1531" y="261"/>
                  </a:lnTo>
                  <a:lnTo>
                    <a:pt x="1294" y="19"/>
                  </a:lnTo>
                  <a:lnTo>
                    <a:pt x="448" y="19"/>
                  </a:lnTo>
                  <a:lnTo>
                    <a:pt x="277" y="199"/>
                  </a:lnTo>
                  <a:lnTo>
                    <a:pt x="0" y="199"/>
                  </a:lnTo>
                  <a:lnTo>
                    <a:pt x="0" y="185"/>
                  </a:lnTo>
                  <a:lnTo>
                    <a:pt x="273" y="185"/>
                  </a:lnTo>
                  <a:lnTo>
                    <a:pt x="444" y="7"/>
                  </a:lnTo>
                  <a:lnTo>
                    <a:pt x="1301" y="7"/>
                  </a:lnTo>
                  <a:lnTo>
                    <a:pt x="1538" y="247"/>
                  </a:lnTo>
                  <a:lnTo>
                    <a:pt x="1785" y="247"/>
                  </a:lnTo>
                  <a:lnTo>
                    <a:pt x="2044" y="0"/>
                  </a:lnTo>
                  <a:lnTo>
                    <a:pt x="2415" y="0"/>
                  </a:lnTo>
                  <a:lnTo>
                    <a:pt x="2415" y="14"/>
                  </a:lnTo>
                  <a:lnTo>
                    <a:pt x="2051" y="14"/>
                  </a:lnTo>
                  <a:lnTo>
                    <a:pt x="179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104">
              <a:extLst>
                <a:ext uri="{FF2B5EF4-FFF2-40B4-BE49-F238E27FC236}">
                  <a16:creationId xmlns:a16="http://schemas.microsoft.com/office/drawing/2014/main" id="{1CD862BA-F47E-4896-9D93-AAAAA045B7CB}"/>
                </a:ext>
              </a:extLst>
            </p:cNvPr>
            <p:cNvSpPr>
              <a:spLocks/>
            </p:cNvSpPr>
            <p:nvPr/>
          </p:nvSpPr>
          <p:spPr bwMode="auto">
            <a:xfrm>
              <a:off x="2431" y="3782"/>
              <a:ext cx="1633" cy="169"/>
            </a:xfrm>
            <a:custGeom>
              <a:avLst/>
              <a:gdLst>
                <a:gd name="T0" fmla="*/ 1633 w 1633"/>
                <a:gd name="T1" fmla="*/ 169 h 169"/>
                <a:gd name="T2" fmla="*/ 1353 w 1633"/>
                <a:gd name="T3" fmla="*/ 169 h 169"/>
                <a:gd name="T4" fmla="*/ 1199 w 1633"/>
                <a:gd name="T5" fmla="*/ 5 h 169"/>
                <a:gd name="T6" fmla="*/ 824 w 1633"/>
                <a:gd name="T7" fmla="*/ 5 h 169"/>
                <a:gd name="T8" fmla="*/ 702 w 1633"/>
                <a:gd name="T9" fmla="*/ 136 h 169"/>
                <a:gd name="T10" fmla="*/ 0 w 1633"/>
                <a:gd name="T11" fmla="*/ 136 h 169"/>
                <a:gd name="T12" fmla="*/ 0 w 1633"/>
                <a:gd name="T13" fmla="*/ 129 h 169"/>
                <a:gd name="T14" fmla="*/ 700 w 1633"/>
                <a:gd name="T15" fmla="*/ 129 h 169"/>
                <a:gd name="T16" fmla="*/ 821 w 1633"/>
                <a:gd name="T17" fmla="*/ 0 h 169"/>
                <a:gd name="T18" fmla="*/ 1201 w 1633"/>
                <a:gd name="T19" fmla="*/ 0 h 169"/>
                <a:gd name="T20" fmla="*/ 1358 w 1633"/>
                <a:gd name="T21" fmla="*/ 162 h 169"/>
                <a:gd name="T22" fmla="*/ 1633 w 1633"/>
                <a:gd name="T23" fmla="*/ 162 h 169"/>
                <a:gd name="T24" fmla="*/ 1633 w 1633"/>
                <a:gd name="T25"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3" h="169">
                  <a:moveTo>
                    <a:pt x="1633" y="169"/>
                  </a:moveTo>
                  <a:lnTo>
                    <a:pt x="1353" y="169"/>
                  </a:lnTo>
                  <a:lnTo>
                    <a:pt x="1199" y="5"/>
                  </a:lnTo>
                  <a:lnTo>
                    <a:pt x="824" y="5"/>
                  </a:lnTo>
                  <a:lnTo>
                    <a:pt x="702" y="136"/>
                  </a:lnTo>
                  <a:lnTo>
                    <a:pt x="0" y="136"/>
                  </a:lnTo>
                  <a:lnTo>
                    <a:pt x="0" y="129"/>
                  </a:lnTo>
                  <a:lnTo>
                    <a:pt x="700" y="129"/>
                  </a:lnTo>
                  <a:lnTo>
                    <a:pt x="821" y="0"/>
                  </a:lnTo>
                  <a:lnTo>
                    <a:pt x="1201" y="0"/>
                  </a:lnTo>
                  <a:lnTo>
                    <a:pt x="1358" y="162"/>
                  </a:lnTo>
                  <a:lnTo>
                    <a:pt x="1633" y="162"/>
                  </a:lnTo>
                  <a:lnTo>
                    <a:pt x="1633"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105">
              <a:extLst>
                <a:ext uri="{FF2B5EF4-FFF2-40B4-BE49-F238E27FC236}">
                  <a16:creationId xmlns:a16="http://schemas.microsoft.com/office/drawing/2014/main" id="{FBEC01DF-8265-4DA4-ABBD-314C1CB09EFA}"/>
                </a:ext>
              </a:extLst>
            </p:cNvPr>
            <p:cNvSpPr>
              <a:spLocks/>
            </p:cNvSpPr>
            <p:nvPr/>
          </p:nvSpPr>
          <p:spPr bwMode="auto">
            <a:xfrm>
              <a:off x="2507" y="3526"/>
              <a:ext cx="1560" cy="285"/>
            </a:xfrm>
            <a:custGeom>
              <a:avLst/>
              <a:gdLst>
                <a:gd name="T0" fmla="*/ 1560 w 1560"/>
                <a:gd name="T1" fmla="*/ 285 h 285"/>
                <a:gd name="T2" fmla="*/ 1356 w 1560"/>
                <a:gd name="T3" fmla="*/ 285 h 285"/>
                <a:gd name="T4" fmla="*/ 1232 w 1560"/>
                <a:gd name="T5" fmla="*/ 154 h 285"/>
                <a:gd name="T6" fmla="*/ 679 w 1560"/>
                <a:gd name="T7" fmla="*/ 154 h 285"/>
                <a:gd name="T8" fmla="*/ 517 w 1560"/>
                <a:gd name="T9" fmla="*/ 7 h 285"/>
                <a:gd name="T10" fmla="*/ 0 w 1560"/>
                <a:gd name="T11" fmla="*/ 7 h 285"/>
                <a:gd name="T12" fmla="*/ 0 w 1560"/>
                <a:gd name="T13" fmla="*/ 0 h 285"/>
                <a:gd name="T14" fmla="*/ 520 w 1560"/>
                <a:gd name="T15" fmla="*/ 0 h 285"/>
                <a:gd name="T16" fmla="*/ 681 w 1560"/>
                <a:gd name="T17" fmla="*/ 147 h 285"/>
                <a:gd name="T18" fmla="*/ 1234 w 1560"/>
                <a:gd name="T19" fmla="*/ 147 h 285"/>
                <a:gd name="T20" fmla="*/ 1360 w 1560"/>
                <a:gd name="T21" fmla="*/ 278 h 285"/>
                <a:gd name="T22" fmla="*/ 1560 w 1560"/>
                <a:gd name="T23" fmla="*/ 278 h 285"/>
                <a:gd name="T24" fmla="*/ 156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1560" y="285"/>
                  </a:moveTo>
                  <a:lnTo>
                    <a:pt x="1356" y="285"/>
                  </a:lnTo>
                  <a:lnTo>
                    <a:pt x="1232" y="154"/>
                  </a:lnTo>
                  <a:lnTo>
                    <a:pt x="679" y="154"/>
                  </a:lnTo>
                  <a:lnTo>
                    <a:pt x="517" y="7"/>
                  </a:lnTo>
                  <a:lnTo>
                    <a:pt x="0" y="7"/>
                  </a:lnTo>
                  <a:lnTo>
                    <a:pt x="0" y="0"/>
                  </a:lnTo>
                  <a:lnTo>
                    <a:pt x="520" y="0"/>
                  </a:lnTo>
                  <a:lnTo>
                    <a:pt x="681" y="147"/>
                  </a:lnTo>
                  <a:lnTo>
                    <a:pt x="1234" y="147"/>
                  </a:lnTo>
                  <a:lnTo>
                    <a:pt x="1360" y="278"/>
                  </a:lnTo>
                  <a:lnTo>
                    <a:pt x="1560" y="278"/>
                  </a:lnTo>
                  <a:lnTo>
                    <a:pt x="156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106">
              <a:extLst>
                <a:ext uri="{FF2B5EF4-FFF2-40B4-BE49-F238E27FC236}">
                  <a16:creationId xmlns:a16="http://schemas.microsoft.com/office/drawing/2014/main" id="{D4B47F44-DF8F-42B0-A1EF-59AD43C55CC6}"/>
                </a:ext>
              </a:extLst>
            </p:cNvPr>
            <p:cNvSpPr>
              <a:spLocks/>
            </p:cNvSpPr>
            <p:nvPr/>
          </p:nvSpPr>
          <p:spPr bwMode="auto">
            <a:xfrm>
              <a:off x="801" y="2662"/>
              <a:ext cx="3261" cy="1225"/>
            </a:xfrm>
            <a:custGeom>
              <a:avLst/>
              <a:gdLst>
                <a:gd name="T0" fmla="*/ 1983 w 3261"/>
                <a:gd name="T1" fmla="*/ 1225 h 1225"/>
                <a:gd name="T2" fmla="*/ 1744 w 3261"/>
                <a:gd name="T3" fmla="*/ 1225 h 1225"/>
                <a:gd name="T4" fmla="*/ 1257 w 3261"/>
                <a:gd name="T5" fmla="*/ 755 h 1225"/>
                <a:gd name="T6" fmla="*/ 516 w 3261"/>
                <a:gd name="T7" fmla="*/ 755 h 1225"/>
                <a:gd name="T8" fmla="*/ 300 w 3261"/>
                <a:gd name="T9" fmla="*/ 548 h 1225"/>
                <a:gd name="T10" fmla="*/ 300 w 3261"/>
                <a:gd name="T11" fmla="*/ 159 h 1225"/>
                <a:gd name="T12" fmla="*/ 183 w 3261"/>
                <a:gd name="T13" fmla="*/ 26 h 1225"/>
                <a:gd name="T14" fmla="*/ 0 w 3261"/>
                <a:gd name="T15" fmla="*/ 26 h 1225"/>
                <a:gd name="T16" fmla="*/ 0 w 3261"/>
                <a:gd name="T17" fmla="*/ 0 h 1225"/>
                <a:gd name="T18" fmla="*/ 195 w 3261"/>
                <a:gd name="T19" fmla="*/ 0 h 1225"/>
                <a:gd name="T20" fmla="*/ 326 w 3261"/>
                <a:gd name="T21" fmla="*/ 147 h 1225"/>
                <a:gd name="T22" fmla="*/ 326 w 3261"/>
                <a:gd name="T23" fmla="*/ 539 h 1225"/>
                <a:gd name="T24" fmla="*/ 528 w 3261"/>
                <a:gd name="T25" fmla="*/ 726 h 1225"/>
                <a:gd name="T26" fmla="*/ 1269 w 3261"/>
                <a:gd name="T27" fmla="*/ 726 h 1225"/>
                <a:gd name="T28" fmla="*/ 1755 w 3261"/>
                <a:gd name="T29" fmla="*/ 1199 h 1225"/>
                <a:gd name="T30" fmla="*/ 1974 w 3261"/>
                <a:gd name="T31" fmla="*/ 1199 h 1225"/>
                <a:gd name="T32" fmla="*/ 2214 w 3261"/>
                <a:gd name="T33" fmla="*/ 980 h 1225"/>
                <a:gd name="T34" fmla="*/ 3261 w 3261"/>
                <a:gd name="T35" fmla="*/ 980 h 1225"/>
                <a:gd name="T36" fmla="*/ 3261 w 3261"/>
                <a:gd name="T37" fmla="*/ 1006 h 1225"/>
                <a:gd name="T38" fmla="*/ 2223 w 3261"/>
                <a:gd name="T39" fmla="*/ 1006 h 1225"/>
                <a:gd name="T40" fmla="*/ 1983 w 3261"/>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1" h="1225">
                  <a:moveTo>
                    <a:pt x="1983" y="1225"/>
                  </a:moveTo>
                  <a:lnTo>
                    <a:pt x="1744" y="1225"/>
                  </a:lnTo>
                  <a:lnTo>
                    <a:pt x="1257" y="755"/>
                  </a:lnTo>
                  <a:lnTo>
                    <a:pt x="516" y="755"/>
                  </a:lnTo>
                  <a:lnTo>
                    <a:pt x="300" y="548"/>
                  </a:lnTo>
                  <a:lnTo>
                    <a:pt x="300" y="159"/>
                  </a:lnTo>
                  <a:lnTo>
                    <a:pt x="183" y="26"/>
                  </a:lnTo>
                  <a:lnTo>
                    <a:pt x="0" y="26"/>
                  </a:lnTo>
                  <a:lnTo>
                    <a:pt x="0" y="0"/>
                  </a:lnTo>
                  <a:lnTo>
                    <a:pt x="195" y="0"/>
                  </a:lnTo>
                  <a:lnTo>
                    <a:pt x="326" y="147"/>
                  </a:lnTo>
                  <a:lnTo>
                    <a:pt x="326" y="539"/>
                  </a:lnTo>
                  <a:lnTo>
                    <a:pt x="528" y="726"/>
                  </a:lnTo>
                  <a:lnTo>
                    <a:pt x="1269" y="726"/>
                  </a:lnTo>
                  <a:lnTo>
                    <a:pt x="1755" y="1199"/>
                  </a:lnTo>
                  <a:lnTo>
                    <a:pt x="1974" y="1199"/>
                  </a:lnTo>
                  <a:lnTo>
                    <a:pt x="2214" y="980"/>
                  </a:lnTo>
                  <a:lnTo>
                    <a:pt x="3261" y="980"/>
                  </a:lnTo>
                  <a:lnTo>
                    <a:pt x="3261" y="1006"/>
                  </a:lnTo>
                  <a:lnTo>
                    <a:pt x="2223" y="1006"/>
                  </a:lnTo>
                  <a:lnTo>
                    <a:pt x="1983"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107">
              <a:extLst>
                <a:ext uri="{FF2B5EF4-FFF2-40B4-BE49-F238E27FC236}">
                  <a16:creationId xmlns:a16="http://schemas.microsoft.com/office/drawing/2014/main" id="{4A8A47BE-5942-4734-84F5-69F57EA3EE3A}"/>
                </a:ext>
              </a:extLst>
            </p:cNvPr>
            <p:cNvSpPr>
              <a:spLocks/>
            </p:cNvSpPr>
            <p:nvPr/>
          </p:nvSpPr>
          <p:spPr bwMode="auto">
            <a:xfrm>
              <a:off x="649" y="2339"/>
              <a:ext cx="3420" cy="1410"/>
            </a:xfrm>
            <a:custGeom>
              <a:avLst/>
              <a:gdLst>
                <a:gd name="T0" fmla="*/ 1195 w 3420"/>
                <a:gd name="T1" fmla="*/ 1410 h 1410"/>
                <a:gd name="T2" fmla="*/ 720 w 3420"/>
                <a:gd name="T3" fmla="*/ 1410 h 1410"/>
                <a:gd name="T4" fmla="*/ 523 w 3420"/>
                <a:gd name="T5" fmla="*/ 1215 h 1410"/>
                <a:gd name="T6" fmla="*/ 523 w 3420"/>
                <a:gd name="T7" fmla="*/ 209 h 1410"/>
                <a:gd name="T8" fmla="*/ 309 w 3420"/>
                <a:gd name="T9" fmla="*/ 7 h 1410"/>
                <a:gd name="T10" fmla="*/ 0 w 3420"/>
                <a:gd name="T11" fmla="*/ 7 h 1410"/>
                <a:gd name="T12" fmla="*/ 0 w 3420"/>
                <a:gd name="T13" fmla="*/ 0 h 1410"/>
                <a:gd name="T14" fmla="*/ 312 w 3420"/>
                <a:gd name="T15" fmla="*/ 0 h 1410"/>
                <a:gd name="T16" fmla="*/ 312 w 3420"/>
                <a:gd name="T17" fmla="*/ 0 h 1410"/>
                <a:gd name="T18" fmla="*/ 530 w 3420"/>
                <a:gd name="T19" fmla="*/ 207 h 1410"/>
                <a:gd name="T20" fmla="*/ 530 w 3420"/>
                <a:gd name="T21" fmla="*/ 1213 h 1410"/>
                <a:gd name="T22" fmla="*/ 722 w 3420"/>
                <a:gd name="T23" fmla="*/ 1405 h 1410"/>
                <a:gd name="T24" fmla="*/ 1193 w 3420"/>
                <a:gd name="T25" fmla="*/ 1405 h 1410"/>
                <a:gd name="T26" fmla="*/ 1580 w 3420"/>
                <a:gd name="T27" fmla="*/ 1016 h 1410"/>
                <a:gd name="T28" fmla="*/ 2430 w 3420"/>
                <a:gd name="T29" fmla="*/ 1016 h 1410"/>
                <a:gd name="T30" fmla="*/ 2430 w 3420"/>
                <a:gd name="T31" fmla="*/ 1016 h 1410"/>
                <a:gd name="T32" fmla="*/ 2625 w 3420"/>
                <a:gd name="T33" fmla="*/ 1215 h 1410"/>
                <a:gd name="T34" fmla="*/ 3420 w 3420"/>
                <a:gd name="T35" fmla="*/ 1215 h 1410"/>
                <a:gd name="T36" fmla="*/ 3420 w 3420"/>
                <a:gd name="T37" fmla="*/ 1223 h 1410"/>
                <a:gd name="T38" fmla="*/ 2620 w 3420"/>
                <a:gd name="T39" fmla="*/ 1223 h 1410"/>
                <a:gd name="T40" fmla="*/ 2620 w 3420"/>
                <a:gd name="T41" fmla="*/ 1220 h 1410"/>
                <a:gd name="T42" fmla="*/ 2425 w 3420"/>
                <a:gd name="T43" fmla="*/ 1023 h 1410"/>
                <a:gd name="T44" fmla="*/ 1582 w 3420"/>
                <a:gd name="T45" fmla="*/ 1023 h 1410"/>
                <a:gd name="T46" fmla="*/ 1195 w 3420"/>
                <a:gd name="T47"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0" h="1410">
                  <a:moveTo>
                    <a:pt x="1195" y="1410"/>
                  </a:moveTo>
                  <a:lnTo>
                    <a:pt x="720" y="1410"/>
                  </a:lnTo>
                  <a:lnTo>
                    <a:pt x="523" y="1215"/>
                  </a:lnTo>
                  <a:lnTo>
                    <a:pt x="523" y="209"/>
                  </a:lnTo>
                  <a:lnTo>
                    <a:pt x="309" y="7"/>
                  </a:lnTo>
                  <a:lnTo>
                    <a:pt x="0" y="7"/>
                  </a:lnTo>
                  <a:lnTo>
                    <a:pt x="0" y="0"/>
                  </a:lnTo>
                  <a:lnTo>
                    <a:pt x="312" y="0"/>
                  </a:lnTo>
                  <a:lnTo>
                    <a:pt x="312" y="0"/>
                  </a:lnTo>
                  <a:lnTo>
                    <a:pt x="530" y="207"/>
                  </a:lnTo>
                  <a:lnTo>
                    <a:pt x="530" y="1213"/>
                  </a:lnTo>
                  <a:lnTo>
                    <a:pt x="722" y="1405"/>
                  </a:lnTo>
                  <a:lnTo>
                    <a:pt x="1193" y="1405"/>
                  </a:lnTo>
                  <a:lnTo>
                    <a:pt x="1580" y="1016"/>
                  </a:lnTo>
                  <a:lnTo>
                    <a:pt x="2430" y="1016"/>
                  </a:lnTo>
                  <a:lnTo>
                    <a:pt x="2430" y="1016"/>
                  </a:lnTo>
                  <a:lnTo>
                    <a:pt x="2625" y="1215"/>
                  </a:lnTo>
                  <a:lnTo>
                    <a:pt x="3420" y="1215"/>
                  </a:lnTo>
                  <a:lnTo>
                    <a:pt x="3420" y="1223"/>
                  </a:lnTo>
                  <a:lnTo>
                    <a:pt x="2620" y="1223"/>
                  </a:lnTo>
                  <a:lnTo>
                    <a:pt x="2620" y="1220"/>
                  </a:lnTo>
                  <a:lnTo>
                    <a:pt x="2425" y="1023"/>
                  </a:lnTo>
                  <a:lnTo>
                    <a:pt x="1582" y="1023"/>
                  </a:lnTo>
                  <a:lnTo>
                    <a:pt x="1195" y="1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0108">
              <a:extLst>
                <a:ext uri="{FF2B5EF4-FFF2-40B4-BE49-F238E27FC236}">
                  <a16:creationId xmlns:a16="http://schemas.microsoft.com/office/drawing/2014/main" id="{50BA092E-47EB-424A-AE67-808443FDB43E}"/>
                </a:ext>
              </a:extLst>
            </p:cNvPr>
            <p:cNvSpPr>
              <a:spLocks/>
            </p:cNvSpPr>
            <p:nvPr/>
          </p:nvSpPr>
          <p:spPr bwMode="auto">
            <a:xfrm>
              <a:off x="1490" y="2916"/>
              <a:ext cx="2574" cy="565"/>
            </a:xfrm>
            <a:custGeom>
              <a:avLst/>
              <a:gdLst>
                <a:gd name="T0" fmla="*/ 2574 w 2574"/>
                <a:gd name="T1" fmla="*/ 565 h 565"/>
                <a:gd name="T2" fmla="*/ 2128 w 2574"/>
                <a:gd name="T3" fmla="*/ 565 h 565"/>
                <a:gd name="T4" fmla="*/ 1836 w 2574"/>
                <a:gd name="T5" fmla="*/ 271 h 565"/>
                <a:gd name="T6" fmla="*/ 931 w 2574"/>
                <a:gd name="T7" fmla="*/ 271 h 565"/>
                <a:gd name="T8" fmla="*/ 691 w 2574"/>
                <a:gd name="T9" fmla="*/ 26 h 565"/>
                <a:gd name="T10" fmla="*/ 0 w 2574"/>
                <a:gd name="T11" fmla="*/ 26 h 565"/>
                <a:gd name="T12" fmla="*/ 0 w 2574"/>
                <a:gd name="T13" fmla="*/ 0 h 565"/>
                <a:gd name="T14" fmla="*/ 701 w 2574"/>
                <a:gd name="T15" fmla="*/ 0 h 565"/>
                <a:gd name="T16" fmla="*/ 943 w 2574"/>
                <a:gd name="T17" fmla="*/ 244 h 565"/>
                <a:gd name="T18" fmla="*/ 1845 w 2574"/>
                <a:gd name="T19" fmla="*/ 244 h 565"/>
                <a:gd name="T20" fmla="*/ 2140 w 2574"/>
                <a:gd name="T21" fmla="*/ 539 h 565"/>
                <a:gd name="T22" fmla="*/ 2574 w 2574"/>
                <a:gd name="T23" fmla="*/ 539 h 565"/>
                <a:gd name="T24" fmla="*/ 2574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2574" y="565"/>
                  </a:moveTo>
                  <a:lnTo>
                    <a:pt x="2128" y="565"/>
                  </a:lnTo>
                  <a:lnTo>
                    <a:pt x="1836" y="271"/>
                  </a:lnTo>
                  <a:lnTo>
                    <a:pt x="931" y="271"/>
                  </a:lnTo>
                  <a:lnTo>
                    <a:pt x="691" y="26"/>
                  </a:lnTo>
                  <a:lnTo>
                    <a:pt x="0" y="26"/>
                  </a:lnTo>
                  <a:lnTo>
                    <a:pt x="0" y="0"/>
                  </a:lnTo>
                  <a:lnTo>
                    <a:pt x="701" y="0"/>
                  </a:lnTo>
                  <a:lnTo>
                    <a:pt x="943" y="244"/>
                  </a:lnTo>
                  <a:lnTo>
                    <a:pt x="1845" y="244"/>
                  </a:lnTo>
                  <a:lnTo>
                    <a:pt x="2140" y="539"/>
                  </a:lnTo>
                  <a:lnTo>
                    <a:pt x="2574" y="539"/>
                  </a:lnTo>
                  <a:lnTo>
                    <a:pt x="257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109">
              <a:extLst>
                <a:ext uri="{FF2B5EF4-FFF2-40B4-BE49-F238E27FC236}">
                  <a16:creationId xmlns:a16="http://schemas.microsoft.com/office/drawing/2014/main" id="{3BD75D7B-7284-4CFA-8DE5-54EB0195AF20}"/>
                </a:ext>
              </a:extLst>
            </p:cNvPr>
            <p:cNvSpPr>
              <a:spLocks/>
            </p:cNvSpPr>
            <p:nvPr/>
          </p:nvSpPr>
          <p:spPr bwMode="auto">
            <a:xfrm>
              <a:off x="1008" y="3279"/>
              <a:ext cx="3054" cy="522"/>
            </a:xfrm>
            <a:custGeom>
              <a:avLst/>
              <a:gdLst>
                <a:gd name="T0" fmla="*/ 1662 w 3054"/>
                <a:gd name="T1" fmla="*/ 522 h 522"/>
                <a:gd name="T2" fmla="*/ 1318 w 3054"/>
                <a:gd name="T3" fmla="*/ 522 h 522"/>
                <a:gd name="T4" fmla="*/ 1083 w 3054"/>
                <a:gd name="T5" fmla="*/ 285 h 522"/>
                <a:gd name="T6" fmla="*/ 297 w 3054"/>
                <a:gd name="T7" fmla="*/ 285 h 522"/>
                <a:gd name="T8" fmla="*/ 152 w 3054"/>
                <a:gd name="T9" fmla="*/ 138 h 522"/>
                <a:gd name="T10" fmla="*/ 0 w 3054"/>
                <a:gd name="T11" fmla="*/ 138 h 522"/>
                <a:gd name="T12" fmla="*/ 0 w 3054"/>
                <a:gd name="T13" fmla="*/ 124 h 522"/>
                <a:gd name="T14" fmla="*/ 159 w 3054"/>
                <a:gd name="T15" fmla="*/ 124 h 522"/>
                <a:gd name="T16" fmla="*/ 302 w 3054"/>
                <a:gd name="T17" fmla="*/ 271 h 522"/>
                <a:gd name="T18" fmla="*/ 1088 w 3054"/>
                <a:gd name="T19" fmla="*/ 271 h 522"/>
                <a:gd name="T20" fmla="*/ 1325 w 3054"/>
                <a:gd name="T21" fmla="*/ 508 h 522"/>
                <a:gd name="T22" fmla="*/ 1658 w 3054"/>
                <a:gd name="T23" fmla="*/ 508 h 522"/>
                <a:gd name="T24" fmla="*/ 2156 w 3054"/>
                <a:gd name="T25" fmla="*/ 0 h 522"/>
                <a:gd name="T26" fmla="*/ 2377 w 3054"/>
                <a:gd name="T27" fmla="*/ 0 h 522"/>
                <a:gd name="T28" fmla="*/ 2489 w 3054"/>
                <a:gd name="T29" fmla="*/ 105 h 522"/>
                <a:gd name="T30" fmla="*/ 3054 w 3054"/>
                <a:gd name="T31" fmla="*/ 105 h 522"/>
                <a:gd name="T32" fmla="*/ 3054 w 3054"/>
                <a:gd name="T33" fmla="*/ 119 h 522"/>
                <a:gd name="T34" fmla="*/ 2484 w 3054"/>
                <a:gd name="T35" fmla="*/ 119 h 522"/>
                <a:gd name="T36" fmla="*/ 2372 w 3054"/>
                <a:gd name="T37" fmla="*/ 14 h 522"/>
                <a:gd name="T38" fmla="*/ 2163 w 3054"/>
                <a:gd name="T39" fmla="*/ 14 h 522"/>
                <a:gd name="T40" fmla="*/ 1662 w 3054"/>
                <a:gd name="T41"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54" h="522">
                  <a:moveTo>
                    <a:pt x="1662" y="522"/>
                  </a:moveTo>
                  <a:lnTo>
                    <a:pt x="1318" y="522"/>
                  </a:lnTo>
                  <a:lnTo>
                    <a:pt x="1083" y="285"/>
                  </a:lnTo>
                  <a:lnTo>
                    <a:pt x="297" y="285"/>
                  </a:lnTo>
                  <a:lnTo>
                    <a:pt x="152" y="138"/>
                  </a:lnTo>
                  <a:lnTo>
                    <a:pt x="0" y="138"/>
                  </a:lnTo>
                  <a:lnTo>
                    <a:pt x="0" y="124"/>
                  </a:lnTo>
                  <a:lnTo>
                    <a:pt x="159" y="124"/>
                  </a:lnTo>
                  <a:lnTo>
                    <a:pt x="302" y="271"/>
                  </a:lnTo>
                  <a:lnTo>
                    <a:pt x="1088" y="271"/>
                  </a:lnTo>
                  <a:lnTo>
                    <a:pt x="1325" y="508"/>
                  </a:lnTo>
                  <a:lnTo>
                    <a:pt x="1658" y="508"/>
                  </a:lnTo>
                  <a:lnTo>
                    <a:pt x="2156" y="0"/>
                  </a:lnTo>
                  <a:lnTo>
                    <a:pt x="2377" y="0"/>
                  </a:lnTo>
                  <a:lnTo>
                    <a:pt x="2489" y="105"/>
                  </a:lnTo>
                  <a:lnTo>
                    <a:pt x="3054" y="105"/>
                  </a:lnTo>
                  <a:lnTo>
                    <a:pt x="3054" y="119"/>
                  </a:lnTo>
                  <a:lnTo>
                    <a:pt x="2484" y="119"/>
                  </a:lnTo>
                  <a:lnTo>
                    <a:pt x="2372" y="14"/>
                  </a:lnTo>
                  <a:lnTo>
                    <a:pt x="2163" y="14"/>
                  </a:lnTo>
                  <a:lnTo>
                    <a:pt x="1662" y="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0110">
              <a:extLst>
                <a:ext uri="{FF2B5EF4-FFF2-40B4-BE49-F238E27FC236}">
                  <a16:creationId xmlns:a16="http://schemas.microsoft.com/office/drawing/2014/main" id="{B02E8E49-E468-4FD4-B391-EFCA9F090BE3}"/>
                </a:ext>
              </a:extLst>
            </p:cNvPr>
            <p:cNvSpPr>
              <a:spLocks/>
            </p:cNvSpPr>
            <p:nvPr/>
          </p:nvSpPr>
          <p:spPr bwMode="auto">
            <a:xfrm>
              <a:off x="911" y="3089"/>
              <a:ext cx="3172" cy="240"/>
            </a:xfrm>
            <a:custGeom>
              <a:avLst/>
              <a:gdLst>
                <a:gd name="T0" fmla="*/ 999 w 3172"/>
                <a:gd name="T1" fmla="*/ 240 h 240"/>
                <a:gd name="T2" fmla="*/ 636 w 3172"/>
                <a:gd name="T3" fmla="*/ 240 h 240"/>
                <a:gd name="T4" fmla="*/ 434 w 3172"/>
                <a:gd name="T5" fmla="*/ 45 h 240"/>
                <a:gd name="T6" fmla="*/ 0 w 3172"/>
                <a:gd name="T7" fmla="*/ 45 h 240"/>
                <a:gd name="T8" fmla="*/ 0 w 3172"/>
                <a:gd name="T9" fmla="*/ 31 h 240"/>
                <a:gd name="T10" fmla="*/ 439 w 3172"/>
                <a:gd name="T11" fmla="*/ 31 h 240"/>
                <a:gd name="T12" fmla="*/ 641 w 3172"/>
                <a:gd name="T13" fmla="*/ 228 h 240"/>
                <a:gd name="T14" fmla="*/ 995 w 3172"/>
                <a:gd name="T15" fmla="*/ 228 h 240"/>
                <a:gd name="T16" fmla="*/ 1223 w 3172"/>
                <a:gd name="T17" fmla="*/ 0 h 240"/>
                <a:gd name="T18" fmla="*/ 2488 w 3172"/>
                <a:gd name="T19" fmla="*/ 0 h 240"/>
                <a:gd name="T20" fmla="*/ 2650 w 3172"/>
                <a:gd name="T21" fmla="*/ 159 h 240"/>
                <a:gd name="T22" fmla="*/ 3172 w 3172"/>
                <a:gd name="T23" fmla="*/ 159 h 240"/>
                <a:gd name="T24" fmla="*/ 3172 w 3172"/>
                <a:gd name="T25" fmla="*/ 174 h 240"/>
                <a:gd name="T26" fmla="*/ 2645 w 3172"/>
                <a:gd name="T27" fmla="*/ 174 h 240"/>
                <a:gd name="T28" fmla="*/ 2484 w 3172"/>
                <a:gd name="T29" fmla="*/ 14 h 240"/>
                <a:gd name="T30" fmla="*/ 1227 w 3172"/>
                <a:gd name="T31" fmla="*/ 14 h 240"/>
                <a:gd name="T32" fmla="*/ 999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999" y="240"/>
                  </a:moveTo>
                  <a:lnTo>
                    <a:pt x="636" y="240"/>
                  </a:lnTo>
                  <a:lnTo>
                    <a:pt x="434" y="45"/>
                  </a:lnTo>
                  <a:lnTo>
                    <a:pt x="0" y="45"/>
                  </a:lnTo>
                  <a:lnTo>
                    <a:pt x="0" y="31"/>
                  </a:lnTo>
                  <a:lnTo>
                    <a:pt x="439" y="31"/>
                  </a:lnTo>
                  <a:lnTo>
                    <a:pt x="641" y="228"/>
                  </a:lnTo>
                  <a:lnTo>
                    <a:pt x="995" y="228"/>
                  </a:lnTo>
                  <a:lnTo>
                    <a:pt x="1223" y="0"/>
                  </a:lnTo>
                  <a:lnTo>
                    <a:pt x="2488" y="0"/>
                  </a:lnTo>
                  <a:lnTo>
                    <a:pt x="2650" y="159"/>
                  </a:lnTo>
                  <a:lnTo>
                    <a:pt x="3172" y="159"/>
                  </a:lnTo>
                  <a:lnTo>
                    <a:pt x="3172" y="174"/>
                  </a:lnTo>
                  <a:lnTo>
                    <a:pt x="2645" y="174"/>
                  </a:lnTo>
                  <a:lnTo>
                    <a:pt x="2484" y="14"/>
                  </a:lnTo>
                  <a:lnTo>
                    <a:pt x="1227" y="14"/>
                  </a:lnTo>
                  <a:lnTo>
                    <a:pt x="999"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0111">
              <a:extLst>
                <a:ext uri="{FF2B5EF4-FFF2-40B4-BE49-F238E27FC236}">
                  <a16:creationId xmlns:a16="http://schemas.microsoft.com/office/drawing/2014/main" id="{889B8A3E-ADA3-4D44-A31B-A6D4DC10A4A2}"/>
                </a:ext>
              </a:extLst>
            </p:cNvPr>
            <p:cNvSpPr>
              <a:spLocks/>
            </p:cNvSpPr>
            <p:nvPr/>
          </p:nvSpPr>
          <p:spPr bwMode="auto">
            <a:xfrm>
              <a:off x="2841" y="2902"/>
              <a:ext cx="1233" cy="242"/>
            </a:xfrm>
            <a:custGeom>
              <a:avLst/>
              <a:gdLst>
                <a:gd name="T0" fmla="*/ 1233 w 1233"/>
                <a:gd name="T1" fmla="*/ 242 h 242"/>
                <a:gd name="T2" fmla="*/ 801 w 1233"/>
                <a:gd name="T3" fmla="*/ 242 h 242"/>
                <a:gd name="T4" fmla="*/ 575 w 1233"/>
                <a:gd name="T5" fmla="*/ 7 h 242"/>
                <a:gd name="T6" fmla="*/ 0 w 1233"/>
                <a:gd name="T7" fmla="*/ 7 h 242"/>
                <a:gd name="T8" fmla="*/ 0 w 1233"/>
                <a:gd name="T9" fmla="*/ 0 h 242"/>
                <a:gd name="T10" fmla="*/ 577 w 1233"/>
                <a:gd name="T11" fmla="*/ 0 h 242"/>
                <a:gd name="T12" fmla="*/ 803 w 1233"/>
                <a:gd name="T13" fmla="*/ 235 h 242"/>
                <a:gd name="T14" fmla="*/ 1233 w 1233"/>
                <a:gd name="T15" fmla="*/ 235 h 242"/>
                <a:gd name="T16" fmla="*/ 1233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1233" y="242"/>
                  </a:moveTo>
                  <a:lnTo>
                    <a:pt x="801" y="242"/>
                  </a:lnTo>
                  <a:lnTo>
                    <a:pt x="575" y="7"/>
                  </a:lnTo>
                  <a:lnTo>
                    <a:pt x="0" y="7"/>
                  </a:lnTo>
                  <a:lnTo>
                    <a:pt x="0" y="0"/>
                  </a:lnTo>
                  <a:lnTo>
                    <a:pt x="577" y="0"/>
                  </a:lnTo>
                  <a:lnTo>
                    <a:pt x="803" y="235"/>
                  </a:lnTo>
                  <a:lnTo>
                    <a:pt x="1233" y="235"/>
                  </a:lnTo>
                  <a:lnTo>
                    <a:pt x="123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0112">
              <a:extLst>
                <a:ext uri="{FF2B5EF4-FFF2-40B4-BE49-F238E27FC236}">
                  <a16:creationId xmlns:a16="http://schemas.microsoft.com/office/drawing/2014/main" id="{57EBE332-4951-434C-9406-8B8C87BC8C38}"/>
                </a:ext>
              </a:extLst>
            </p:cNvPr>
            <p:cNvSpPr>
              <a:spLocks/>
            </p:cNvSpPr>
            <p:nvPr/>
          </p:nvSpPr>
          <p:spPr bwMode="auto">
            <a:xfrm>
              <a:off x="863" y="2327"/>
              <a:ext cx="3228" cy="473"/>
            </a:xfrm>
            <a:custGeom>
              <a:avLst/>
              <a:gdLst>
                <a:gd name="T0" fmla="*/ 3228 w 3228"/>
                <a:gd name="T1" fmla="*/ 473 h 473"/>
                <a:gd name="T2" fmla="*/ 2957 w 3228"/>
                <a:gd name="T3" fmla="*/ 473 h 473"/>
                <a:gd name="T4" fmla="*/ 2954 w 3228"/>
                <a:gd name="T5" fmla="*/ 470 h 473"/>
                <a:gd name="T6" fmla="*/ 2674 w 3228"/>
                <a:gd name="T7" fmla="*/ 155 h 473"/>
                <a:gd name="T8" fmla="*/ 2045 w 3228"/>
                <a:gd name="T9" fmla="*/ 155 h 473"/>
                <a:gd name="T10" fmla="*/ 2042 w 3228"/>
                <a:gd name="T11" fmla="*/ 155 h 473"/>
                <a:gd name="T12" fmla="*/ 1895 w 3228"/>
                <a:gd name="T13" fmla="*/ 3 h 473"/>
                <a:gd name="T14" fmla="*/ 779 w 3228"/>
                <a:gd name="T15" fmla="*/ 3 h 473"/>
                <a:gd name="T16" fmla="*/ 591 w 3228"/>
                <a:gd name="T17" fmla="*/ 195 h 473"/>
                <a:gd name="T18" fmla="*/ 0 w 3228"/>
                <a:gd name="T19" fmla="*/ 195 h 473"/>
                <a:gd name="T20" fmla="*/ 0 w 3228"/>
                <a:gd name="T21" fmla="*/ 190 h 473"/>
                <a:gd name="T22" fmla="*/ 591 w 3228"/>
                <a:gd name="T23" fmla="*/ 190 h 473"/>
                <a:gd name="T24" fmla="*/ 779 w 3228"/>
                <a:gd name="T25" fmla="*/ 0 h 473"/>
                <a:gd name="T26" fmla="*/ 1895 w 3228"/>
                <a:gd name="T27" fmla="*/ 0 h 473"/>
                <a:gd name="T28" fmla="*/ 1898 w 3228"/>
                <a:gd name="T29" fmla="*/ 0 h 473"/>
                <a:gd name="T30" fmla="*/ 2045 w 3228"/>
                <a:gd name="T31" fmla="*/ 152 h 473"/>
                <a:gd name="T32" fmla="*/ 2677 w 3228"/>
                <a:gd name="T33" fmla="*/ 152 h 473"/>
                <a:gd name="T34" fmla="*/ 2677 w 3228"/>
                <a:gd name="T35" fmla="*/ 152 h 473"/>
                <a:gd name="T36" fmla="*/ 2957 w 3228"/>
                <a:gd name="T37" fmla="*/ 468 h 473"/>
                <a:gd name="T38" fmla="*/ 3228 w 3228"/>
                <a:gd name="T39" fmla="*/ 468 h 473"/>
                <a:gd name="T40" fmla="*/ 3228 w 3228"/>
                <a:gd name="T41"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8" h="473">
                  <a:moveTo>
                    <a:pt x="3228" y="473"/>
                  </a:moveTo>
                  <a:lnTo>
                    <a:pt x="2957" y="473"/>
                  </a:lnTo>
                  <a:lnTo>
                    <a:pt x="2954" y="470"/>
                  </a:lnTo>
                  <a:lnTo>
                    <a:pt x="2674" y="155"/>
                  </a:lnTo>
                  <a:lnTo>
                    <a:pt x="2045" y="155"/>
                  </a:lnTo>
                  <a:lnTo>
                    <a:pt x="2042" y="155"/>
                  </a:lnTo>
                  <a:lnTo>
                    <a:pt x="1895" y="3"/>
                  </a:lnTo>
                  <a:lnTo>
                    <a:pt x="779" y="3"/>
                  </a:lnTo>
                  <a:lnTo>
                    <a:pt x="591" y="195"/>
                  </a:lnTo>
                  <a:lnTo>
                    <a:pt x="0" y="195"/>
                  </a:lnTo>
                  <a:lnTo>
                    <a:pt x="0" y="190"/>
                  </a:lnTo>
                  <a:lnTo>
                    <a:pt x="591" y="190"/>
                  </a:lnTo>
                  <a:lnTo>
                    <a:pt x="779" y="0"/>
                  </a:lnTo>
                  <a:lnTo>
                    <a:pt x="1895" y="0"/>
                  </a:lnTo>
                  <a:lnTo>
                    <a:pt x="1898" y="0"/>
                  </a:lnTo>
                  <a:lnTo>
                    <a:pt x="2045" y="152"/>
                  </a:lnTo>
                  <a:lnTo>
                    <a:pt x="2677" y="152"/>
                  </a:lnTo>
                  <a:lnTo>
                    <a:pt x="2677" y="152"/>
                  </a:lnTo>
                  <a:lnTo>
                    <a:pt x="2957" y="468"/>
                  </a:lnTo>
                  <a:lnTo>
                    <a:pt x="3228" y="468"/>
                  </a:lnTo>
                  <a:lnTo>
                    <a:pt x="3228"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0113">
              <a:extLst>
                <a:ext uri="{FF2B5EF4-FFF2-40B4-BE49-F238E27FC236}">
                  <a16:creationId xmlns:a16="http://schemas.microsoft.com/office/drawing/2014/main" id="{7F03C322-1A19-4B7D-ACAE-670A3FA74E68}"/>
                </a:ext>
              </a:extLst>
            </p:cNvPr>
            <p:cNvSpPr>
              <a:spLocks/>
            </p:cNvSpPr>
            <p:nvPr/>
          </p:nvSpPr>
          <p:spPr bwMode="auto">
            <a:xfrm>
              <a:off x="528" y="2517"/>
              <a:ext cx="3563" cy="340"/>
            </a:xfrm>
            <a:custGeom>
              <a:avLst/>
              <a:gdLst>
                <a:gd name="T0" fmla="*/ 2978 w 3563"/>
                <a:gd name="T1" fmla="*/ 340 h 340"/>
                <a:gd name="T2" fmla="*/ 2024 w 3563"/>
                <a:gd name="T3" fmla="*/ 340 h 340"/>
                <a:gd name="T4" fmla="*/ 2024 w 3563"/>
                <a:gd name="T5" fmla="*/ 340 h 340"/>
                <a:gd name="T6" fmla="*/ 1748 w 3563"/>
                <a:gd name="T7" fmla="*/ 45 h 340"/>
                <a:gd name="T8" fmla="*/ 1169 w 3563"/>
                <a:gd name="T9" fmla="*/ 45 h 340"/>
                <a:gd name="T10" fmla="*/ 905 w 3563"/>
                <a:gd name="T11" fmla="*/ 311 h 340"/>
                <a:gd name="T12" fmla="*/ 0 w 3563"/>
                <a:gd name="T13" fmla="*/ 311 h 340"/>
                <a:gd name="T14" fmla="*/ 0 w 3563"/>
                <a:gd name="T15" fmla="*/ 304 h 340"/>
                <a:gd name="T16" fmla="*/ 903 w 3563"/>
                <a:gd name="T17" fmla="*/ 304 h 340"/>
                <a:gd name="T18" fmla="*/ 1166 w 3563"/>
                <a:gd name="T19" fmla="*/ 38 h 340"/>
                <a:gd name="T20" fmla="*/ 1751 w 3563"/>
                <a:gd name="T21" fmla="*/ 38 h 340"/>
                <a:gd name="T22" fmla="*/ 1751 w 3563"/>
                <a:gd name="T23" fmla="*/ 41 h 340"/>
                <a:gd name="T24" fmla="*/ 2028 w 3563"/>
                <a:gd name="T25" fmla="*/ 332 h 340"/>
                <a:gd name="T26" fmla="*/ 2976 w 3563"/>
                <a:gd name="T27" fmla="*/ 332 h 340"/>
                <a:gd name="T28" fmla="*/ 3306 w 3563"/>
                <a:gd name="T29" fmla="*/ 0 h 340"/>
                <a:gd name="T30" fmla="*/ 3563 w 3563"/>
                <a:gd name="T31" fmla="*/ 0 h 340"/>
                <a:gd name="T32" fmla="*/ 3563 w 3563"/>
                <a:gd name="T33" fmla="*/ 7 h 340"/>
                <a:gd name="T34" fmla="*/ 3308 w 3563"/>
                <a:gd name="T35" fmla="*/ 7 h 340"/>
                <a:gd name="T36" fmla="*/ 2978 w 3563"/>
                <a:gd name="T3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63" h="340">
                  <a:moveTo>
                    <a:pt x="2978" y="340"/>
                  </a:moveTo>
                  <a:lnTo>
                    <a:pt x="2024" y="340"/>
                  </a:lnTo>
                  <a:lnTo>
                    <a:pt x="2024" y="340"/>
                  </a:lnTo>
                  <a:lnTo>
                    <a:pt x="1748" y="45"/>
                  </a:lnTo>
                  <a:lnTo>
                    <a:pt x="1169" y="45"/>
                  </a:lnTo>
                  <a:lnTo>
                    <a:pt x="905" y="311"/>
                  </a:lnTo>
                  <a:lnTo>
                    <a:pt x="0" y="311"/>
                  </a:lnTo>
                  <a:lnTo>
                    <a:pt x="0" y="304"/>
                  </a:lnTo>
                  <a:lnTo>
                    <a:pt x="903" y="304"/>
                  </a:lnTo>
                  <a:lnTo>
                    <a:pt x="1166" y="38"/>
                  </a:lnTo>
                  <a:lnTo>
                    <a:pt x="1751" y="38"/>
                  </a:lnTo>
                  <a:lnTo>
                    <a:pt x="1751" y="41"/>
                  </a:lnTo>
                  <a:lnTo>
                    <a:pt x="2028" y="332"/>
                  </a:lnTo>
                  <a:lnTo>
                    <a:pt x="2976" y="332"/>
                  </a:lnTo>
                  <a:lnTo>
                    <a:pt x="3306" y="0"/>
                  </a:lnTo>
                  <a:lnTo>
                    <a:pt x="3563" y="0"/>
                  </a:lnTo>
                  <a:lnTo>
                    <a:pt x="3563" y="7"/>
                  </a:lnTo>
                  <a:lnTo>
                    <a:pt x="3308" y="7"/>
                  </a:lnTo>
                  <a:lnTo>
                    <a:pt x="297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0114">
              <a:extLst>
                <a:ext uri="{FF2B5EF4-FFF2-40B4-BE49-F238E27FC236}">
                  <a16:creationId xmlns:a16="http://schemas.microsoft.com/office/drawing/2014/main" id="{538AE393-D98C-4151-BC5B-738F92258120}"/>
                </a:ext>
              </a:extLst>
            </p:cNvPr>
            <p:cNvSpPr>
              <a:spLocks/>
            </p:cNvSpPr>
            <p:nvPr/>
          </p:nvSpPr>
          <p:spPr bwMode="auto">
            <a:xfrm>
              <a:off x="1649" y="2714"/>
              <a:ext cx="2446" cy="494"/>
            </a:xfrm>
            <a:custGeom>
              <a:avLst/>
              <a:gdLst>
                <a:gd name="T0" fmla="*/ 204 w 2446"/>
                <a:gd name="T1" fmla="*/ 494 h 494"/>
                <a:gd name="T2" fmla="*/ 0 w 2446"/>
                <a:gd name="T3" fmla="*/ 494 h 494"/>
                <a:gd name="T4" fmla="*/ 0 w 2446"/>
                <a:gd name="T5" fmla="*/ 492 h 494"/>
                <a:gd name="T6" fmla="*/ 204 w 2446"/>
                <a:gd name="T7" fmla="*/ 492 h 494"/>
                <a:gd name="T8" fmla="*/ 385 w 2446"/>
                <a:gd name="T9" fmla="*/ 290 h 494"/>
                <a:gd name="T10" fmla="*/ 938 w 2446"/>
                <a:gd name="T11" fmla="*/ 290 h 494"/>
                <a:gd name="T12" fmla="*/ 1235 w 2446"/>
                <a:gd name="T13" fmla="*/ 0 h 494"/>
                <a:gd name="T14" fmla="*/ 2247 w 2446"/>
                <a:gd name="T15" fmla="*/ 0 h 494"/>
                <a:gd name="T16" fmla="*/ 2247 w 2446"/>
                <a:gd name="T17" fmla="*/ 0 h 494"/>
                <a:gd name="T18" fmla="*/ 2446 w 2446"/>
                <a:gd name="T19" fmla="*/ 178 h 494"/>
                <a:gd name="T20" fmla="*/ 2444 w 2446"/>
                <a:gd name="T21" fmla="*/ 181 h 494"/>
                <a:gd name="T22" fmla="*/ 2247 w 2446"/>
                <a:gd name="T23" fmla="*/ 3 h 494"/>
                <a:gd name="T24" fmla="*/ 1235 w 2446"/>
                <a:gd name="T25" fmla="*/ 3 h 494"/>
                <a:gd name="T26" fmla="*/ 938 w 2446"/>
                <a:gd name="T27" fmla="*/ 292 h 494"/>
                <a:gd name="T28" fmla="*/ 387 w 2446"/>
                <a:gd name="T29" fmla="*/ 292 h 494"/>
                <a:gd name="T30" fmla="*/ 204 w 2446"/>
                <a:gd name="T31"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6" h="494">
                  <a:moveTo>
                    <a:pt x="204" y="494"/>
                  </a:moveTo>
                  <a:lnTo>
                    <a:pt x="0" y="494"/>
                  </a:lnTo>
                  <a:lnTo>
                    <a:pt x="0" y="492"/>
                  </a:lnTo>
                  <a:lnTo>
                    <a:pt x="204" y="492"/>
                  </a:lnTo>
                  <a:lnTo>
                    <a:pt x="385" y="290"/>
                  </a:lnTo>
                  <a:lnTo>
                    <a:pt x="938" y="290"/>
                  </a:lnTo>
                  <a:lnTo>
                    <a:pt x="1235" y="0"/>
                  </a:lnTo>
                  <a:lnTo>
                    <a:pt x="2247" y="0"/>
                  </a:lnTo>
                  <a:lnTo>
                    <a:pt x="2247" y="0"/>
                  </a:lnTo>
                  <a:lnTo>
                    <a:pt x="2446" y="178"/>
                  </a:lnTo>
                  <a:lnTo>
                    <a:pt x="2444" y="181"/>
                  </a:lnTo>
                  <a:lnTo>
                    <a:pt x="2247" y="3"/>
                  </a:lnTo>
                  <a:lnTo>
                    <a:pt x="1235" y="3"/>
                  </a:lnTo>
                  <a:lnTo>
                    <a:pt x="938" y="292"/>
                  </a:lnTo>
                  <a:lnTo>
                    <a:pt x="387" y="292"/>
                  </a:lnTo>
                  <a:lnTo>
                    <a:pt x="204"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0115">
              <a:extLst>
                <a:ext uri="{FF2B5EF4-FFF2-40B4-BE49-F238E27FC236}">
                  <a16:creationId xmlns:a16="http://schemas.microsoft.com/office/drawing/2014/main" id="{914E51DC-F6DB-4DA9-9ED3-E4504D778DBE}"/>
                </a:ext>
              </a:extLst>
            </p:cNvPr>
            <p:cNvSpPr>
              <a:spLocks/>
            </p:cNvSpPr>
            <p:nvPr/>
          </p:nvSpPr>
          <p:spPr bwMode="auto">
            <a:xfrm>
              <a:off x="766" y="2351"/>
              <a:ext cx="3315" cy="717"/>
            </a:xfrm>
            <a:custGeom>
              <a:avLst/>
              <a:gdLst>
                <a:gd name="T0" fmla="*/ 938 w 3315"/>
                <a:gd name="T1" fmla="*/ 717 h 717"/>
                <a:gd name="T2" fmla="*/ 121 w 3315"/>
                <a:gd name="T3" fmla="*/ 717 h 717"/>
                <a:gd name="T4" fmla="*/ 0 w 3315"/>
                <a:gd name="T5" fmla="*/ 589 h 717"/>
                <a:gd name="T6" fmla="*/ 9 w 3315"/>
                <a:gd name="T7" fmla="*/ 582 h 717"/>
                <a:gd name="T8" fmla="*/ 126 w 3315"/>
                <a:gd name="T9" fmla="*/ 705 h 717"/>
                <a:gd name="T10" fmla="*/ 933 w 3315"/>
                <a:gd name="T11" fmla="*/ 705 h 717"/>
                <a:gd name="T12" fmla="*/ 1551 w 3315"/>
                <a:gd name="T13" fmla="*/ 97 h 717"/>
                <a:gd name="T14" fmla="*/ 1999 w 3315"/>
                <a:gd name="T15" fmla="*/ 97 h 717"/>
                <a:gd name="T16" fmla="*/ 2080 w 3315"/>
                <a:gd name="T17" fmla="*/ 0 h 717"/>
                <a:gd name="T18" fmla="*/ 2907 w 3315"/>
                <a:gd name="T19" fmla="*/ 0 h 717"/>
                <a:gd name="T20" fmla="*/ 2997 w 3315"/>
                <a:gd name="T21" fmla="*/ 66 h 717"/>
                <a:gd name="T22" fmla="*/ 3315 w 3315"/>
                <a:gd name="T23" fmla="*/ 66 h 717"/>
                <a:gd name="T24" fmla="*/ 3315 w 3315"/>
                <a:gd name="T25" fmla="*/ 81 h 717"/>
                <a:gd name="T26" fmla="*/ 2992 w 3315"/>
                <a:gd name="T27" fmla="*/ 81 h 717"/>
                <a:gd name="T28" fmla="*/ 2902 w 3315"/>
                <a:gd name="T29" fmla="*/ 14 h 717"/>
                <a:gd name="T30" fmla="*/ 2085 w 3315"/>
                <a:gd name="T31" fmla="*/ 14 h 717"/>
                <a:gd name="T32" fmla="*/ 2006 w 3315"/>
                <a:gd name="T33" fmla="*/ 109 h 717"/>
                <a:gd name="T34" fmla="*/ 1555 w 3315"/>
                <a:gd name="T35" fmla="*/ 109 h 717"/>
                <a:gd name="T36" fmla="*/ 938 w 3315"/>
                <a:gd name="T37"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15" h="717">
                  <a:moveTo>
                    <a:pt x="938" y="717"/>
                  </a:moveTo>
                  <a:lnTo>
                    <a:pt x="121" y="717"/>
                  </a:lnTo>
                  <a:lnTo>
                    <a:pt x="0" y="589"/>
                  </a:lnTo>
                  <a:lnTo>
                    <a:pt x="9" y="582"/>
                  </a:lnTo>
                  <a:lnTo>
                    <a:pt x="126" y="705"/>
                  </a:lnTo>
                  <a:lnTo>
                    <a:pt x="933" y="705"/>
                  </a:lnTo>
                  <a:lnTo>
                    <a:pt x="1551" y="97"/>
                  </a:lnTo>
                  <a:lnTo>
                    <a:pt x="1999" y="97"/>
                  </a:lnTo>
                  <a:lnTo>
                    <a:pt x="2080" y="0"/>
                  </a:lnTo>
                  <a:lnTo>
                    <a:pt x="2907" y="0"/>
                  </a:lnTo>
                  <a:lnTo>
                    <a:pt x="2997" y="66"/>
                  </a:lnTo>
                  <a:lnTo>
                    <a:pt x="3315" y="66"/>
                  </a:lnTo>
                  <a:lnTo>
                    <a:pt x="3315" y="81"/>
                  </a:lnTo>
                  <a:lnTo>
                    <a:pt x="2992" y="81"/>
                  </a:lnTo>
                  <a:lnTo>
                    <a:pt x="2902" y="14"/>
                  </a:lnTo>
                  <a:lnTo>
                    <a:pt x="2085" y="14"/>
                  </a:lnTo>
                  <a:lnTo>
                    <a:pt x="2006" y="109"/>
                  </a:lnTo>
                  <a:lnTo>
                    <a:pt x="1555" y="109"/>
                  </a:lnTo>
                  <a:lnTo>
                    <a:pt x="938"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0116">
              <a:extLst>
                <a:ext uri="{FF2B5EF4-FFF2-40B4-BE49-F238E27FC236}">
                  <a16:creationId xmlns:a16="http://schemas.microsoft.com/office/drawing/2014/main" id="{E3F65956-A530-4F14-B675-CB4610076C8A}"/>
                </a:ext>
              </a:extLst>
            </p:cNvPr>
            <p:cNvSpPr>
              <a:spLocks/>
            </p:cNvSpPr>
            <p:nvPr/>
          </p:nvSpPr>
          <p:spPr bwMode="auto">
            <a:xfrm>
              <a:off x="2799" y="2242"/>
              <a:ext cx="1282" cy="92"/>
            </a:xfrm>
            <a:custGeom>
              <a:avLst/>
              <a:gdLst>
                <a:gd name="T0" fmla="*/ 1282 w 1282"/>
                <a:gd name="T1" fmla="*/ 92 h 92"/>
                <a:gd name="T2" fmla="*/ 434 w 1282"/>
                <a:gd name="T3" fmla="*/ 92 h 92"/>
                <a:gd name="T4" fmla="*/ 434 w 1282"/>
                <a:gd name="T5" fmla="*/ 92 h 92"/>
                <a:gd name="T6" fmla="*/ 330 w 1282"/>
                <a:gd name="T7" fmla="*/ 7 h 92"/>
                <a:gd name="T8" fmla="*/ 0 w 1282"/>
                <a:gd name="T9" fmla="*/ 7 h 92"/>
                <a:gd name="T10" fmla="*/ 0 w 1282"/>
                <a:gd name="T11" fmla="*/ 0 h 92"/>
                <a:gd name="T12" fmla="*/ 332 w 1282"/>
                <a:gd name="T13" fmla="*/ 0 h 92"/>
                <a:gd name="T14" fmla="*/ 437 w 1282"/>
                <a:gd name="T15" fmla="*/ 85 h 92"/>
                <a:gd name="T16" fmla="*/ 1282 w 1282"/>
                <a:gd name="T17" fmla="*/ 85 h 92"/>
                <a:gd name="T18" fmla="*/ 1282 w 1282"/>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2" h="92">
                  <a:moveTo>
                    <a:pt x="1282" y="92"/>
                  </a:moveTo>
                  <a:lnTo>
                    <a:pt x="434" y="92"/>
                  </a:lnTo>
                  <a:lnTo>
                    <a:pt x="434" y="92"/>
                  </a:lnTo>
                  <a:lnTo>
                    <a:pt x="330" y="7"/>
                  </a:lnTo>
                  <a:lnTo>
                    <a:pt x="0" y="7"/>
                  </a:lnTo>
                  <a:lnTo>
                    <a:pt x="0" y="0"/>
                  </a:lnTo>
                  <a:lnTo>
                    <a:pt x="332" y="0"/>
                  </a:lnTo>
                  <a:lnTo>
                    <a:pt x="437" y="85"/>
                  </a:lnTo>
                  <a:lnTo>
                    <a:pt x="1282" y="85"/>
                  </a:lnTo>
                  <a:lnTo>
                    <a:pt x="128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0117">
              <a:extLst>
                <a:ext uri="{FF2B5EF4-FFF2-40B4-BE49-F238E27FC236}">
                  <a16:creationId xmlns:a16="http://schemas.microsoft.com/office/drawing/2014/main" id="{CE4427ED-0C1D-4BF6-858F-DEAA7C46A2BC}"/>
                </a:ext>
              </a:extLst>
            </p:cNvPr>
            <p:cNvSpPr>
              <a:spLocks/>
            </p:cNvSpPr>
            <p:nvPr/>
          </p:nvSpPr>
          <p:spPr bwMode="auto">
            <a:xfrm>
              <a:off x="1666" y="3032"/>
              <a:ext cx="1662" cy="902"/>
            </a:xfrm>
            <a:custGeom>
              <a:avLst/>
              <a:gdLst>
                <a:gd name="T0" fmla="*/ 228 w 1662"/>
                <a:gd name="T1" fmla="*/ 902 h 902"/>
                <a:gd name="T2" fmla="*/ 0 w 1662"/>
                <a:gd name="T3" fmla="*/ 902 h 902"/>
                <a:gd name="T4" fmla="*/ 0 w 1662"/>
                <a:gd name="T5" fmla="*/ 900 h 902"/>
                <a:gd name="T6" fmla="*/ 228 w 1662"/>
                <a:gd name="T7" fmla="*/ 900 h 902"/>
                <a:gd name="T8" fmla="*/ 883 w 1662"/>
                <a:gd name="T9" fmla="*/ 240 h 902"/>
                <a:gd name="T10" fmla="*/ 1218 w 1662"/>
                <a:gd name="T11" fmla="*/ 240 h 902"/>
                <a:gd name="T12" fmla="*/ 1439 w 1662"/>
                <a:gd name="T13" fmla="*/ 0 h 902"/>
                <a:gd name="T14" fmla="*/ 1662 w 1662"/>
                <a:gd name="T15" fmla="*/ 0 h 902"/>
                <a:gd name="T16" fmla="*/ 1662 w 1662"/>
                <a:gd name="T17" fmla="*/ 5 h 902"/>
                <a:gd name="T18" fmla="*/ 1441 w 1662"/>
                <a:gd name="T19" fmla="*/ 5 h 902"/>
                <a:gd name="T20" fmla="*/ 1218 w 1662"/>
                <a:gd name="T21" fmla="*/ 242 h 902"/>
                <a:gd name="T22" fmla="*/ 886 w 1662"/>
                <a:gd name="T23" fmla="*/ 242 h 902"/>
                <a:gd name="T24" fmla="*/ 228 w 1662"/>
                <a:gd name="T25"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2" h="902">
                  <a:moveTo>
                    <a:pt x="228" y="902"/>
                  </a:moveTo>
                  <a:lnTo>
                    <a:pt x="0" y="902"/>
                  </a:lnTo>
                  <a:lnTo>
                    <a:pt x="0" y="900"/>
                  </a:lnTo>
                  <a:lnTo>
                    <a:pt x="228" y="900"/>
                  </a:lnTo>
                  <a:lnTo>
                    <a:pt x="883" y="240"/>
                  </a:lnTo>
                  <a:lnTo>
                    <a:pt x="1218" y="240"/>
                  </a:lnTo>
                  <a:lnTo>
                    <a:pt x="1439" y="0"/>
                  </a:lnTo>
                  <a:lnTo>
                    <a:pt x="1662" y="0"/>
                  </a:lnTo>
                  <a:lnTo>
                    <a:pt x="1662" y="5"/>
                  </a:lnTo>
                  <a:lnTo>
                    <a:pt x="1441" y="5"/>
                  </a:lnTo>
                  <a:lnTo>
                    <a:pt x="1218" y="242"/>
                  </a:lnTo>
                  <a:lnTo>
                    <a:pt x="886" y="242"/>
                  </a:lnTo>
                  <a:lnTo>
                    <a:pt x="228"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0118">
              <a:extLst>
                <a:ext uri="{FF2B5EF4-FFF2-40B4-BE49-F238E27FC236}">
                  <a16:creationId xmlns:a16="http://schemas.microsoft.com/office/drawing/2014/main" id="{E119CF90-9AC4-4977-8D9E-227A293D5542}"/>
                </a:ext>
              </a:extLst>
            </p:cNvPr>
            <p:cNvSpPr>
              <a:spLocks/>
            </p:cNvSpPr>
            <p:nvPr/>
          </p:nvSpPr>
          <p:spPr bwMode="auto">
            <a:xfrm>
              <a:off x="1970" y="2372"/>
              <a:ext cx="1926" cy="558"/>
            </a:xfrm>
            <a:custGeom>
              <a:avLst/>
              <a:gdLst>
                <a:gd name="T0" fmla="*/ 1926 w 1926"/>
                <a:gd name="T1" fmla="*/ 558 h 558"/>
                <a:gd name="T2" fmla="*/ 1781 w 1926"/>
                <a:gd name="T3" fmla="*/ 558 h 558"/>
                <a:gd name="T4" fmla="*/ 1655 w 1926"/>
                <a:gd name="T5" fmla="*/ 432 h 558"/>
                <a:gd name="T6" fmla="*/ 964 w 1926"/>
                <a:gd name="T7" fmla="*/ 432 h 558"/>
                <a:gd name="T8" fmla="*/ 779 w 1926"/>
                <a:gd name="T9" fmla="*/ 231 h 558"/>
                <a:gd name="T10" fmla="*/ 394 w 1926"/>
                <a:gd name="T11" fmla="*/ 231 h 558"/>
                <a:gd name="T12" fmla="*/ 192 w 1926"/>
                <a:gd name="T13" fmla="*/ 26 h 558"/>
                <a:gd name="T14" fmla="*/ 0 w 1926"/>
                <a:gd name="T15" fmla="*/ 26 h 558"/>
                <a:gd name="T16" fmla="*/ 0 w 1926"/>
                <a:gd name="T17" fmla="*/ 0 h 558"/>
                <a:gd name="T18" fmla="*/ 204 w 1926"/>
                <a:gd name="T19" fmla="*/ 0 h 558"/>
                <a:gd name="T20" fmla="*/ 404 w 1926"/>
                <a:gd name="T21" fmla="*/ 205 h 558"/>
                <a:gd name="T22" fmla="*/ 791 w 1926"/>
                <a:gd name="T23" fmla="*/ 205 h 558"/>
                <a:gd name="T24" fmla="*/ 976 w 1926"/>
                <a:gd name="T25" fmla="*/ 406 h 558"/>
                <a:gd name="T26" fmla="*/ 1667 w 1926"/>
                <a:gd name="T27" fmla="*/ 406 h 558"/>
                <a:gd name="T28" fmla="*/ 1793 w 1926"/>
                <a:gd name="T29" fmla="*/ 532 h 558"/>
                <a:gd name="T30" fmla="*/ 1926 w 1926"/>
                <a:gd name="T31" fmla="*/ 532 h 558"/>
                <a:gd name="T32" fmla="*/ 1926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1926" y="558"/>
                  </a:moveTo>
                  <a:lnTo>
                    <a:pt x="1781" y="558"/>
                  </a:lnTo>
                  <a:lnTo>
                    <a:pt x="1655" y="432"/>
                  </a:lnTo>
                  <a:lnTo>
                    <a:pt x="964" y="432"/>
                  </a:lnTo>
                  <a:lnTo>
                    <a:pt x="779" y="231"/>
                  </a:lnTo>
                  <a:lnTo>
                    <a:pt x="394" y="231"/>
                  </a:lnTo>
                  <a:lnTo>
                    <a:pt x="192" y="26"/>
                  </a:lnTo>
                  <a:lnTo>
                    <a:pt x="0" y="26"/>
                  </a:lnTo>
                  <a:lnTo>
                    <a:pt x="0" y="0"/>
                  </a:lnTo>
                  <a:lnTo>
                    <a:pt x="204" y="0"/>
                  </a:lnTo>
                  <a:lnTo>
                    <a:pt x="404" y="205"/>
                  </a:lnTo>
                  <a:lnTo>
                    <a:pt x="791" y="205"/>
                  </a:lnTo>
                  <a:lnTo>
                    <a:pt x="976" y="406"/>
                  </a:lnTo>
                  <a:lnTo>
                    <a:pt x="1667" y="406"/>
                  </a:lnTo>
                  <a:lnTo>
                    <a:pt x="1793" y="532"/>
                  </a:lnTo>
                  <a:lnTo>
                    <a:pt x="1926" y="532"/>
                  </a:lnTo>
                  <a:lnTo>
                    <a:pt x="1926"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0119">
              <a:extLst>
                <a:ext uri="{FF2B5EF4-FFF2-40B4-BE49-F238E27FC236}">
                  <a16:creationId xmlns:a16="http://schemas.microsoft.com/office/drawing/2014/main" id="{DC3B897E-FC96-44CE-A2DB-5B25BF8DA1A8}"/>
                </a:ext>
              </a:extLst>
            </p:cNvPr>
            <p:cNvSpPr>
              <a:spLocks noChangeArrowheads="1"/>
            </p:cNvSpPr>
            <p:nvPr/>
          </p:nvSpPr>
          <p:spPr bwMode="auto">
            <a:xfrm>
              <a:off x="2656" y="425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0120">
              <a:extLst>
                <a:ext uri="{FF2B5EF4-FFF2-40B4-BE49-F238E27FC236}">
                  <a16:creationId xmlns:a16="http://schemas.microsoft.com/office/drawing/2014/main" id="{33466B9B-807E-4F79-A1B5-89EA984C4DC5}"/>
                </a:ext>
              </a:extLst>
            </p:cNvPr>
            <p:cNvSpPr>
              <a:spLocks noChangeArrowheads="1"/>
            </p:cNvSpPr>
            <p:nvPr/>
          </p:nvSpPr>
          <p:spPr bwMode="auto">
            <a:xfrm>
              <a:off x="2412" y="3899"/>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10121">
              <a:extLst>
                <a:ext uri="{FF2B5EF4-FFF2-40B4-BE49-F238E27FC236}">
                  <a16:creationId xmlns:a16="http://schemas.microsoft.com/office/drawing/2014/main" id="{374DACA9-55BD-4A5A-8982-580E9A1496E5}"/>
                </a:ext>
              </a:extLst>
            </p:cNvPr>
            <p:cNvSpPr>
              <a:spLocks noChangeArrowheads="1"/>
            </p:cNvSpPr>
            <p:nvPr/>
          </p:nvSpPr>
          <p:spPr bwMode="auto">
            <a:xfrm>
              <a:off x="1647" y="392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10122">
              <a:extLst>
                <a:ext uri="{FF2B5EF4-FFF2-40B4-BE49-F238E27FC236}">
                  <a16:creationId xmlns:a16="http://schemas.microsoft.com/office/drawing/2014/main" id="{650459D6-9247-4FBE-B98D-8D657C2A6C3A}"/>
                </a:ext>
              </a:extLst>
            </p:cNvPr>
            <p:cNvSpPr>
              <a:spLocks noChangeArrowheads="1"/>
            </p:cNvSpPr>
            <p:nvPr/>
          </p:nvSpPr>
          <p:spPr bwMode="auto">
            <a:xfrm>
              <a:off x="987" y="3395"/>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10123">
              <a:extLst>
                <a:ext uri="{FF2B5EF4-FFF2-40B4-BE49-F238E27FC236}">
                  <a16:creationId xmlns:a16="http://schemas.microsoft.com/office/drawing/2014/main" id="{1E8BE9D0-EFE8-4263-B98C-55ACEEAC24C0}"/>
                </a:ext>
              </a:extLst>
            </p:cNvPr>
            <p:cNvSpPr>
              <a:spLocks noChangeArrowheads="1"/>
            </p:cNvSpPr>
            <p:nvPr/>
          </p:nvSpPr>
          <p:spPr bwMode="auto">
            <a:xfrm>
              <a:off x="1630" y="4184"/>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0124">
              <a:extLst>
                <a:ext uri="{FF2B5EF4-FFF2-40B4-BE49-F238E27FC236}">
                  <a16:creationId xmlns:a16="http://schemas.microsoft.com/office/drawing/2014/main" id="{C66CEFA8-07EF-4E0C-9E53-7496918A705A}"/>
                </a:ext>
              </a:extLst>
            </p:cNvPr>
            <p:cNvSpPr>
              <a:spLocks noChangeArrowheads="1"/>
            </p:cNvSpPr>
            <p:nvPr/>
          </p:nvSpPr>
          <p:spPr bwMode="auto">
            <a:xfrm>
              <a:off x="1067" y="390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0125">
              <a:extLst>
                <a:ext uri="{FF2B5EF4-FFF2-40B4-BE49-F238E27FC236}">
                  <a16:creationId xmlns:a16="http://schemas.microsoft.com/office/drawing/2014/main" id="{6BDADDCD-5BE0-47FD-875F-74259F1EC938}"/>
                </a:ext>
              </a:extLst>
            </p:cNvPr>
            <p:cNvSpPr>
              <a:spLocks noChangeArrowheads="1"/>
            </p:cNvSpPr>
            <p:nvPr/>
          </p:nvSpPr>
          <p:spPr bwMode="auto">
            <a:xfrm>
              <a:off x="889" y="311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0126">
              <a:extLst>
                <a:ext uri="{FF2B5EF4-FFF2-40B4-BE49-F238E27FC236}">
                  <a16:creationId xmlns:a16="http://schemas.microsoft.com/office/drawing/2014/main" id="{C34BE079-8118-4E05-8FDE-5635AE26A74D}"/>
                </a:ext>
              </a:extLst>
            </p:cNvPr>
            <p:cNvSpPr>
              <a:spLocks noChangeArrowheads="1"/>
            </p:cNvSpPr>
            <p:nvPr/>
          </p:nvSpPr>
          <p:spPr bwMode="auto">
            <a:xfrm>
              <a:off x="763" y="2652"/>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0127">
              <a:extLst>
                <a:ext uri="{FF2B5EF4-FFF2-40B4-BE49-F238E27FC236}">
                  <a16:creationId xmlns:a16="http://schemas.microsoft.com/office/drawing/2014/main" id="{2698B15B-7C86-47B7-BE53-6BF0C850023F}"/>
                </a:ext>
              </a:extLst>
            </p:cNvPr>
            <p:cNvSpPr>
              <a:spLocks noChangeArrowheads="1"/>
            </p:cNvSpPr>
            <p:nvPr/>
          </p:nvSpPr>
          <p:spPr bwMode="auto">
            <a:xfrm>
              <a:off x="1929" y="236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0128">
              <a:extLst>
                <a:ext uri="{FF2B5EF4-FFF2-40B4-BE49-F238E27FC236}">
                  <a16:creationId xmlns:a16="http://schemas.microsoft.com/office/drawing/2014/main" id="{B6CDD8F4-E144-4BB5-9E39-9E56829BE18D}"/>
                </a:ext>
              </a:extLst>
            </p:cNvPr>
            <p:cNvSpPr>
              <a:spLocks noChangeArrowheads="1"/>
            </p:cNvSpPr>
            <p:nvPr/>
          </p:nvSpPr>
          <p:spPr bwMode="auto">
            <a:xfrm>
              <a:off x="1457" y="2909"/>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0129">
              <a:extLst>
                <a:ext uri="{FF2B5EF4-FFF2-40B4-BE49-F238E27FC236}">
                  <a16:creationId xmlns:a16="http://schemas.microsoft.com/office/drawing/2014/main" id="{98AB928C-91F2-4D02-9018-AB005604AA86}"/>
                </a:ext>
              </a:extLst>
            </p:cNvPr>
            <p:cNvSpPr>
              <a:spLocks noChangeArrowheads="1"/>
            </p:cNvSpPr>
            <p:nvPr/>
          </p:nvSpPr>
          <p:spPr bwMode="auto">
            <a:xfrm>
              <a:off x="505" y="2809"/>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0130">
              <a:extLst>
                <a:ext uri="{FF2B5EF4-FFF2-40B4-BE49-F238E27FC236}">
                  <a16:creationId xmlns:a16="http://schemas.microsoft.com/office/drawing/2014/main" id="{AABAAB80-7F16-4042-AE3B-66816B38987F}"/>
                </a:ext>
              </a:extLst>
            </p:cNvPr>
            <p:cNvSpPr>
              <a:spLocks noChangeArrowheads="1"/>
            </p:cNvSpPr>
            <p:nvPr/>
          </p:nvSpPr>
          <p:spPr bwMode="auto">
            <a:xfrm>
              <a:off x="626" y="2330"/>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0131">
              <a:extLst>
                <a:ext uri="{FF2B5EF4-FFF2-40B4-BE49-F238E27FC236}">
                  <a16:creationId xmlns:a16="http://schemas.microsoft.com/office/drawing/2014/main" id="{B7F3A9BC-7774-4566-9956-775372536A71}"/>
                </a:ext>
              </a:extLst>
            </p:cNvPr>
            <p:cNvSpPr>
              <a:spLocks noChangeArrowheads="1"/>
            </p:cNvSpPr>
            <p:nvPr/>
          </p:nvSpPr>
          <p:spPr bwMode="auto">
            <a:xfrm>
              <a:off x="752" y="291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0132">
              <a:extLst>
                <a:ext uri="{FF2B5EF4-FFF2-40B4-BE49-F238E27FC236}">
                  <a16:creationId xmlns:a16="http://schemas.microsoft.com/office/drawing/2014/main" id="{EE818C38-7A21-4F4C-87A9-D14D4417F00E}"/>
                </a:ext>
              </a:extLst>
            </p:cNvPr>
            <p:cNvSpPr>
              <a:spLocks noChangeArrowheads="1"/>
            </p:cNvSpPr>
            <p:nvPr/>
          </p:nvSpPr>
          <p:spPr bwMode="auto">
            <a:xfrm>
              <a:off x="839" y="250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0133">
              <a:extLst>
                <a:ext uri="{FF2B5EF4-FFF2-40B4-BE49-F238E27FC236}">
                  <a16:creationId xmlns:a16="http://schemas.microsoft.com/office/drawing/2014/main" id="{EA75C593-C16A-46BB-B8D6-8CACC9D4FEB3}"/>
                </a:ext>
              </a:extLst>
            </p:cNvPr>
            <p:cNvSpPr>
              <a:spLocks noChangeArrowheads="1"/>
            </p:cNvSpPr>
            <p:nvPr/>
          </p:nvSpPr>
          <p:spPr bwMode="auto">
            <a:xfrm>
              <a:off x="1625" y="319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0134">
              <a:extLst>
                <a:ext uri="{FF2B5EF4-FFF2-40B4-BE49-F238E27FC236}">
                  <a16:creationId xmlns:a16="http://schemas.microsoft.com/office/drawing/2014/main" id="{D2052E0D-C40A-4694-9BEB-CBB0D08FB7B0}"/>
                </a:ext>
              </a:extLst>
            </p:cNvPr>
            <p:cNvSpPr>
              <a:spLocks noChangeArrowheads="1"/>
            </p:cNvSpPr>
            <p:nvPr/>
          </p:nvSpPr>
          <p:spPr bwMode="auto">
            <a:xfrm>
              <a:off x="2483" y="351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10135">
              <a:extLst>
                <a:ext uri="{FF2B5EF4-FFF2-40B4-BE49-F238E27FC236}">
                  <a16:creationId xmlns:a16="http://schemas.microsoft.com/office/drawing/2014/main" id="{F6A71AC6-8AE8-442D-8669-F55BFB743489}"/>
                </a:ext>
              </a:extLst>
            </p:cNvPr>
            <p:cNvSpPr>
              <a:spLocks noChangeArrowheads="1"/>
            </p:cNvSpPr>
            <p:nvPr/>
          </p:nvSpPr>
          <p:spPr bwMode="auto">
            <a:xfrm>
              <a:off x="3326" y="30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10136">
              <a:extLst>
                <a:ext uri="{FF2B5EF4-FFF2-40B4-BE49-F238E27FC236}">
                  <a16:creationId xmlns:a16="http://schemas.microsoft.com/office/drawing/2014/main" id="{0B169F5A-7E50-49EE-A661-3DA429CB236C}"/>
                </a:ext>
              </a:extLst>
            </p:cNvPr>
            <p:cNvSpPr>
              <a:spLocks noChangeArrowheads="1"/>
            </p:cNvSpPr>
            <p:nvPr/>
          </p:nvSpPr>
          <p:spPr bwMode="auto">
            <a:xfrm>
              <a:off x="3891" y="2902"/>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10137">
              <a:extLst>
                <a:ext uri="{FF2B5EF4-FFF2-40B4-BE49-F238E27FC236}">
                  <a16:creationId xmlns:a16="http://schemas.microsoft.com/office/drawing/2014/main" id="{020C1A01-1A9E-47FC-BD6E-AD5DA038D631}"/>
                </a:ext>
              </a:extLst>
            </p:cNvPr>
            <p:cNvSpPr>
              <a:spLocks noChangeArrowheads="1"/>
            </p:cNvSpPr>
            <p:nvPr/>
          </p:nvSpPr>
          <p:spPr bwMode="auto">
            <a:xfrm>
              <a:off x="2818" y="28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0138">
              <a:extLst>
                <a:ext uri="{FF2B5EF4-FFF2-40B4-BE49-F238E27FC236}">
                  <a16:creationId xmlns:a16="http://schemas.microsoft.com/office/drawing/2014/main" id="{22793585-5013-4248-B9BE-50B73D98C00A}"/>
                </a:ext>
              </a:extLst>
            </p:cNvPr>
            <p:cNvSpPr>
              <a:spLocks noChangeArrowheads="1"/>
            </p:cNvSpPr>
            <p:nvPr/>
          </p:nvSpPr>
          <p:spPr bwMode="auto">
            <a:xfrm>
              <a:off x="2775" y="2232"/>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10139">
              <a:extLst>
                <a:ext uri="{FF2B5EF4-FFF2-40B4-BE49-F238E27FC236}">
                  <a16:creationId xmlns:a16="http://schemas.microsoft.com/office/drawing/2014/main" id="{50185718-EF04-4315-87F4-B172D3486E87}"/>
                </a:ext>
              </a:extLst>
            </p:cNvPr>
            <p:cNvSpPr>
              <a:spLocks noChangeArrowheads="1"/>
            </p:cNvSpPr>
            <p:nvPr/>
          </p:nvSpPr>
          <p:spPr bwMode="auto">
            <a:xfrm>
              <a:off x="3190" y="3951"/>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8" name="Group 10059">
            <a:extLst>
              <a:ext uri="{FF2B5EF4-FFF2-40B4-BE49-F238E27FC236}">
                <a16:creationId xmlns:a16="http://schemas.microsoft.com/office/drawing/2014/main" id="{1FBEAF42-5C10-4A07-9539-A658CE95A7AE}"/>
              </a:ext>
            </a:extLst>
          </p:cNvPr>
          <p:cNvGrpSpPr>
            <a:grpSpLocks noChangeAspect="1"/>
          </p:cNvGrpSpPr>
          <p:nvPr/>
        </p:nvGrpSpPr>
        <p:grpSpPr bwMode="auto">
          <a:xfrm rot="10800000">
            <a:off x="-1620042" y="167480"/>
            <a:ext cx="6529387" cy="7196137"/>
            <a:chOff x="1" y="-1"/>
            <a:chExt cx="4113" cy="4533"/>
          </a:xfrm>
          <a:solidFill>
            <a:srgbClr val="00B0F0">
              <a:alpha val="63137"/>
            </a:srgbClr>
          </a:solidFill>
        </p:grpSpPr>
        <p:sp>
          <p:nvSpPr>
            <p:cNvPr id="179" name="Freeform 10060">
              <a:extLst>
                <a:ext uri="{FF2B5EF4-FFF2-40B4-BE49-F238E27FC236}">
                  <a16:creationId xmlns:a16="http://schemas.microsoft.com/office/drawing/2014/main" id="{644F818A-57B1-47AD-99B1-4DC2C7EC31CD}"/>
                </a:ext>
              </a:extLst>
            </p:cNvPr>
            <p:cNvSpPr>
              <a:spLocks/>
            </p:cNvSpPr>
            <p:nvPr/>
          </p:nvSpPr>
          <p:spPr bwMode="auto">
            <a:xfrm>
              <a:off x="2680" y="-1"/>
              <a:ext cx="1434" cy="270"/>
            </a:xfrm>
            <a:custGeom>
              <a:avLst/>
              <a:gdLst>
                <a:gd name="T0" fmla="*/ 218 w 1434"/>
                <a:gd name="T1" fmla="*/ 270 h 270"/>
                <a:gd name="T2" fmla="*/ 0 w 1434"/>
                <a:gd name="T3" fmla="*/ 270 h 270"/>
                <a:gd name="T4" fmla="*/ 0 w 1434"/>
                <a:gd name="T5" fmla="*/ 256 h 270"/>
                <a:gd name="T6" fmla="*/ 211 w 1434"/>
                <a:gd name="T7" fmla="*/ 256 h 270"/>
                <a:gd name="T8" fmla="*/ 373 w 1434"/>
                <a:gd name="T9" fmla="*/ 71 h 270"/>
                <a:gd name="T10" fmla="*/ 769 w 1434"/>
                <a:gd name="T11" fmla="*/ 71 h 270"/>
                <a:gd name="T12" fmla="*/ 855 w 1434"/>
                <a:gd name="T13" fmla="*/ 0 h 270"/>
                <a:gd name="T14" fmla="*/ 1183 w 1434"/>
                <a:gd name="T15" fmla="*/ 0 h 270"/>
                <a:gd name="T16" fmla="*/ 1183 w 1434"/>
                <a:gd name="T17" fmla="*/ 0 h 270"/>
                <a:gd name="T18" fmla="*/ 1434 w 1434"/>
                <a:gd name="T19" fmla="*/ 223 h 270"/>
                <a:gd name="T20" fmla="*/ 1427 w 1434"/>
                <a:gd name="T21" fmla="*/ 232 h 270"/>
                <a:gd name="T22" fmla="*/ 1175 w 1434"/>
                <a:gd name="T23" fmla="*/ 12 h 270"/>
                <a:gd name="T24" fmla="*/ 860 w 1434"/>
                <a:gd name="T25" fmla="*/ 12 h 270"/>
                <a:gd name="T26" fmla="*/ 774 w 1434"/>
                <a:gd name="T27" fmla="*/ 85 h 270"/>
                <a:gd name="T28" fmla="*/ 380 w 1434"/>
                <a:gd name="T29" fmla="*/ 85 h 270"/>
                <a:gd name="T30" fmla="*/ 218 w 1434"/>
                <a:gd name="T31"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4" h="270">
                  <a:moveTo>
                    <a:pt x="218" y="270"/>
                  </a:moveTo>
                  <a:lnTo>
                    <a:pt x="0" y="270"/>
                  </a:lnTo>
                  <a:lnTo>
                    <a:pt x="0" y="256"/>
                  </a:lnTo>
                  <a:lnTo>
                    <a:pt x="211" y="256"/>
                  </a:lnTo>
                  <a:lnTo>
                    <a:pt x="373" y="71"/>
                  </a:lnTo>
                  <a:lnTo>
                    <a:pt x="769" y="71"/>
                  </a:lnTo>
                  <a:lnTo>
                    <a:pt x="855" y="0"/>
                  </a:lnTo>
                  <a:lnTo>
                    <a:pt x="1183" y="0"/>
                  </a:lnTo>
                  <a:lnTo>
                    <a:pt x="1183" y="0"/>
                  </a:lnTo>
                  <a:lnTo>
                    <a:pt x="1434" y="223"/>
                  </a:lnTo>
                  <a:lnTo>
                    <a:pt x="1427" y="232"/>
                  </a:lnTo>
                  <a:lnTo>
                    <a:pt x="1175" y="12"/>
                  </a:lnTo>
                  <a:lnTo>
                    <a:pt x="860" y="12"/>
                  </a:lnTo>
                  <a:lnTo>
                    <a:pt x="774" y="85"/>
                  </a:lnTo>
                  <a:lnTo>
                    <a:pt x="380" y="85"/>
                  </a:lnTo>
                  <a:lnTo>
                    <a:pt x="218"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0061">
              <a:extLst>
                <a:ext uri="{FF2B5EF4-FFF2-40B4-BE49-F238E27FC236}">
                  <a16:creationId xmlns:a16="http://schemas.microsoft.com/office/drawing/2014/main" id="{D5C5BE6B-D0D6-44F7-AA41-0D9FCDFDF87A}"/>
                </a:ext>
              </a:extLst>
            </p:cNvPr>
            <p:cNvSpPr>
              <a:spLocks/>
            </p:cNvSpPr>
            <p:nvPr/>
          </p:nvSpPr>
          <p:spPr bwMode="auto">
            <a:xfrm>
              <a:off x="1093" y="127"/>
              <a:ext cx="2981" cy="567"/>
            </a:xfrm>
            <a:custGeom>
              <a:avLst/>
              <a:gdLst>
                <a:gd name="T0" fmla="*/ 443 w 1255"/>
                <a:gd name="T1" fmla="*/ 239 h 239"/>
                <a:gd name="T2" fmla="*/ 207 w 1255"/>
                <a:gd name="T3" fmla="*/ 239 h 239"/>
                <a:gd name="T4" fmla="*/ 207 w 1255"/>
                <a:gd name="T5" fmla="*/ 239 h 239"/>
                <a:gd name="T6" fmla="*/ 170 w 1255"/>
                <a:gd name="T7" fmla="*/ 204 h 239"/>
                <a:gd name="T8" fmla="*/ 0 w 1255"/>
                <a:gd name="T9" fmla="*/ 204 h 239"/>
                <a:gd name="T10" fmla="*/ 0 w 1255"/>
                <a:gd name="T11" fmla="*/ 203 h 239"/>
                <a:gd name="T12" fmla="*/ 171 w 1255"/>
                <a:gd name="T13" fmla="*/ 203 h 239"/>
                <a:gd name="T14" fmla="*/ 171 w 1255"/>
                <a:gd name="T15" fmla="*/ 203 h 239"/>
                <a:gd name="T16" fmla="*/ 208 w 1255"/>
                <a:gd name="T17" fmla="*/ 238 h 239"/>
                <a:gd name="T18" fmla="*/ 442 w 1255"/>
                <a:gd name="T19" fmla="*/ 238 h 239"/>
                <a:gd name="T20" fmla="*/ 584 w 1255"/>
                <a:gd name="T21" fmla="*/ 95 h 239"/>
                <a:gd name="T22" fmla="*/ 805 w 1255"/>
                <a:gd name="T23" fmla="*/ 95 h 239"/>
                <a:gd name="T24" fmla="*/ 896 w 1255"/>
                <a:gd name="T25" fmla="*/ 1 h 239"/>
                <a:gd name="T26" fmla="*/ 896 w 1255"/>
                <a:gd name="T27" fmla="*/ 1 h 239"/>
                <a:gd name="T28" fmla="*/ 896 w 1255"/>
                <a:gd name="T29" fmla="*/ 1 h 239"/>
                <a:gd name="T30" fmla="*/ 896 w 1255"/>
                <a:gd name="T31" fmla="*/ 1 h 239"/>
                <a:gd name="T32" fmla="*/ 896 w 1255"/>
                <a:gd name="T33" fmla="*/ 0 h 239"/>
                <a:gd name="T34" fmla="*/ 1160 w 1255"/>
                <a:gd name="T35" fmla="*/ 0 h 239"/>
                <a:gd name="T36" fmla="*/ 1160 w 1255"/>
                <a:gd name="T37" fmla="*/ 0 h 239"/>
                <a:gd name="T38" fmla="*/ 1206 w 1255"/>
                <a:gd name="T39" fmla="*/ 48 h 239"/>
                <a:gd name="T40" fmla="*/ 1255 w 1255"/>
                <a:gd name="T41" fmla="*/ 48 h 239"/>
                <a:gd name="T42" fmla="*/ 1255 w 1255"/>
                <a:gd name="T43" fmla="*/ 49 h 239"/>
                <a:gd name="T44" fmla="*/ 1206 w 1255"/>
                <a:gd name="T45" fmla="*/ 49 h 239"/>
                <a:gd name="T46" fmla="*/ 1206 w 1255"/>
                <a:gd name="T47" fmla="*/ 49 h 239"/>
                <a:gd name="T48" fmla="*/ 1159 w 1255"/>
                <a:gd name="T49" fmla="*/ 1 h 239"/>
                <a:gd name="T50" fmla="*/ 897 w 1255"/>
                <a:gd name="T51" fmla="*/ 1 h 239"/>
                <a:gd name="T52" fmla="*/ 851 w 1255"/>
                <a:gd name="T53" fmla="*/ 50 h 239"/>
                <a:gd name="T54" fmla="*/ 805 w 1255"/>
                <a:gd name="T55" fmla="*/ 96 h 239"/>
                <a:gd name="T56" fmla="*/ 805 w 1255"/>
                <a:gd name="T57" fmla="*/ 97 h 239"/>
                <a:gd name="T58" fmla="*/ 584 w 1255"/>
                <a:gd name="T59" fmla="*/ 97 h 239"/>
                <a:gd name="T60" fmla="*/ 443 w 1255"/>
                <a:gd name="T6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5" h="239">
                  <a:moveTo>
                    <a:pt x="443" y="239"/>
                  </a:moveTo>
                  <a:cubicBezTo>
                    <a:pt x="207" y="239"/>
                    <a:pt x="207" y="239"/>
                    <a:pt x="207" y="239"/>
                  </a:cubicBezTo>
                  <a:cubicBezTo>
                    <a:pt x="207" y="239"/>
                    <a:pt x="207" y="239"/>
                    <a:pt x="207" y="239"/>
                  </a:cubicBezTo>
                  <a:cubicBezTo>
                    <a:pt x="170" y="204"/>
                    <a:pt x="170" y="204"/>
                    <a:pt x="170" y="204"/>
                  </a:cubicBezTo>
                  <a:cubicBezTo>
                    <a:pt x="0" y="204"/>
                    <a:pt x="0" y="204"/>
                    <a:pt x="0" y="204"/>
                  </a:cubicBezTo>
                  <a:cubicBezTo>
                    <a:pt x="0" y="203"/>
                    <a:pt x="0" y="203"/>
                    <a:pt x="0" y="203"/>
                  </a:cubicBezTo>
                  <a:cubicBezTo>
                    <a:pt x="171" y="203"/>
                    <a:pt x="171" y="203"/>
                    <a:pt x="171" y="203"/>
                  </a:cubicBezTo>
                  <a:cubicBezTo>
                    <a:pt x="171" y="203"/>
                    <a:pt x="171" y="203"/>
                    <a:pt x="171" y="203"/>
                  </a:cubicBezTo>
                  <a:cubicBezTo>
                    <a:pt x="208" y="238"/>
                    <a:pt x="208" y="238"/>
                    <a:pt x="208" y="238"/>
                  </a:cubicBezTo>
                  <a:cubicBezTo>
                    <a:pt x="442" y="238"/>
                    <a:pt x="442" y="238"/>
                    <a:pt x="442" y="238"/>
                  </a:cubicBezTo>
                  <a:cubicBezTo>
                    <a:pt x="584" y="95"/>
                    <a:pt x="584" y="95"/>
                    <a:pt x="584" y="95"/>
                  </a:cubicBezTo>
                  <a:cubicBezTo>
                    <a:pt x="805" y="95"/>
                    <a:pt x="805" y="95"/>
                    <a:pt x="805" y="95"/>
                  </a:cubicBezTo>
                  <a:cubicBezTo>
                    <a:pt x="841" y="59"/>
                    <a:pt x="895" y="4"/>
                    <a:pt x="896" y="1"/>
                  </a:cubicBezTo>
                  <a:cubicBezTo>
                    <a:pt x="896" y="1"/>
                    <a:pt x="896" y="1"/>
                    <a:pt x="896" y="1"/>
                  </a:cubicBezTo>
                  <a:cubicBezTo>
                    <a:pt x="896" y="1"/>
                    <a:pt x="896" y="1"/>
                    <a:pt x="896" y="1"/>
                  </a:cubicBezTo>
                  <a:cubicBezTo>
                    <a:pt x="896" y="1"/>
                    <a:pt x="896" y="1"/>
                    <a:pt x="896" y="1"/>
                  </a:cubicBezTo>
                  <a:cubicBezTo>
                    <a:pt x="896" y="0"/>
                    <a:pt x="896" y="0"/>
                    <a:pt x="896" y="0"/>
                  </a:cubicBezTo>
                  <a:cubicBezTo>
                    <a:pt x="1160" y="0"/>
                    <a:pt x="1160" y="0"/>
                    <a:pt x="1160" y="0"/>
                  </a:cubicBezTo>
                  <a:cubicBezTo>
                    <a:pt x="1160" y="0"/>
                    <a:pt x="1160" y="0"/>
                    <a:pt x="1160" y="0"/>
                  </a:cubicBezTo>
                  <a:cubicBezTo>
                    <a:pt x="1206" y="48"/>
                    <a:pt x="1206" y="48"/>
                    <a:pt x="1206" y="48"/>
                  </a:cubicBezTo>
                  <a:cubicBezTo>
                    <a:pt x="1255" y="48"/>
                    <a:pt x="1255" y="48"/>
                    <a:pt x="1255" y="48"/>
                  </a:cubicBezTo>
                  <a:cubicBezTo>
                    <a:pt x="1255" y="49"/>
                    <a:pt x="1255" y="49"/>
                    <a:pt x="1255" y="49"/>
                  </a:cubicBezTo>
                  <a:cubicBezTo>
                    <a:pt x="1206" y="49"/>
                    <a:pt x="1206" y="49"/>
                    <a:pt x="1206" y="49"/>
                  </a:cubicBezTo>
                  <a:cubicBezTo>
                    <a:pt x="1206" y="49"/>
                    <a:pt x="1206" y="49"/>
                    <a:pt x="1206" y="49"/>
                  </a:cubicBezTo>
                  <a:cubicBezTo>
                    <a:pt x="1159" y="1"/>
                    <a:pt x="1159" y="1"/>
                    <a:pt x="1159" y="1"/>
                  </a:cubicBezTo>
                  <a:cubicBezTo>
                    <a:pt x="897" y="1"/>
                    <a:pt x="897" y="1"/>
                    <a:pt x="897" y="1"/>
                  </a:cubicBezTo>
                  <a:cubicBezTo>
                    <a:pt x="896" y="4"/>
                    <a:pt x="888" y="12"/>
                    <a:pt x="851" y="50"/>
                  </a:cubicBezTo>
                  <a:cubicBezTo>
                    <a:pt x="829" y="73"/>
                    <a:pt x="806" y="96"/>
                    <a:pt x="805" y="96"/>
                  </a:cubicBezTo>
                  <a:cubicBezTo>
                    <a:pt x="805" y="97"/>
                    <a:pt x="805" y="97"/>
                    <a:pt x="805" y="97"/>
                  </a:cubicBezTo>
                  <a:cubicBezTo>
                    <a:pt x="584" y="97"/>
                    <a:pt x="584" y="97"/>
                    <a:pt x="584" y="97"/>
                  </a:cubicBezTo>
                  <a:lnTo>
                    <a:pt x="44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0062">
              <a:extLst>
                <a:ext uri="{FF2B5EF4-FFF2-40B4-BE49-F238E27FC236}">
                  <a16:creationId xmlns:a16="http://schemas.microsoft.com/office/drawing/2014/main" id="{1AD494FC-4C50-4B7A-82CB-E72F47F98C10}"/>
                </a:ext>
              </a:extLst>
            </p:cNvPr>
            <p:cNvSpPr>
              <a:spLocks/>
            </p:cNvSpPr>
            <p:nvPr/>
          </p:nvSpPr>
          <p:spPr bwMode="auto">
            <a:xfrm>
              <a:off x="3205" y="378"/>
              <a:ext cx="859" cy="183"/>
            </a:xfrm>
            <a:custGeom>
              <a:avLst/>
              <a:gdLst>
                <a:gd name="T0" fmla="*/ 4 w 859"/>
                <a:gd name="T1" fmla="*/ 183 h 183"/>
                <a:gd name="T2" fmla="*/ 0 w 859"/>
                <a:gd name="T3" fmla="*/ 181 h 183"/>
                <a:gd name="T4" fmla="*/ 168 w 859"/>
                <a:gd name="T5" fmla="*/ 0 h 183"/>
                <a:gd name="T6" fmla="*/ 859 w 859"/>
                <a:gd name="T7" fmla="*/ 0 h 183"/>
                <a:gd name="T8" fmla="*/ 859 w 859"/>
                <a:gd name="T9" fmla="*/ 5 h 183"/>
                <a:gd name="T10" fmla="*/ 173 w 859"/>
                <a:gd name="T11" fmla="*/ 5 h 183"/>
                <a:gd name="T12" fmla="*/ 4 w 859"/>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859" h="183">
                  <a:moveTo>
                    <a:pt x="4" y="183"/>
                  </a:moveTo>
                  <a:lnTo>
                    <a:pt x="0" y="181"/>
                  </a:lnTo>
                  <a:lnTo>
                    <a:pt x="168" y="0"/>
                  </a:lnTo>
                  <a:lnTo>
                    <a:pt x="859" y="0"/>
                  </a:lnTo>
                  <a:lnTo>
                    <a:pt x="859" y="5"/>
                  </a:lnTo>
                  <a:lnTo>
                    <a:pt x="173" y="5"/>
                  </a:lnTo>
                  <a:lnTo>
                    <a:pt x="4"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063">
              <a:extLst>
                <a:ext uri="{FF2B5EF4-FFF2-40B4-BE49-F238E27FC236}">
                  <a16:creationId xmlns:a16="http://schemas.microsoft.com/office/drawing/2014/main" id="{DAA307B7-557E-4E15-840D-4EB6F6FC22BD}"/>
                </a:ext>
              </a:extLst>
            </p:cNvPr>
            <p:cNvSpPr>
              <a:spLocks/>
            </p:cNvSpPr>
            <p:nvPr/>
          </p:nvSpPr>
          <p:spPr bwMode="auto">
            <a:xfrm>
              <a:off x="1652" y="267"/>
              <a:ext cx="2415" cy="259"/>
            </a:xfrm>
            <a:custGeom>
              <a:avLst/>
              <a:gdLst>
                <a:gd name="T0" fmla="*/ 2415 w 2415"/>
                <a:gd name="T1" fmla="*/ 259 h 259"/>
                <a:gd name="T2" fmla="*/ 2044 w 2415"/>
                <a:gd name="T3" fmla="*/ 259 h 259"/>
                <a:gd name="T4" fmla="*/ 1785 w 2415"/>
                <a:gd name="T5" fmla="*/ 14 h 259"/>
                <a:gd name="T6" fmla="*/ 1538 w 2415"/>
                <a:gd name="T7" fmla="*/ 14 h 259"/>
                <a:gd name="T8" fmla="*/ 1301 w 2415"/>
                <a:gd name="T9" fmla="*/ 254 h 259"/>
                <a:gd name="T10" fmla="*/ 444 w 2415"/>
                <a:gd name="T11" fmla="*/ 254 h 259"/>
                <a:gd name="T12" fmla="*/ 273 w 2415"/>
                <a:gd name="T13" fmla="*/ 73 h 259"/>
                <a:gd name="T14" fmla="*/ 0 w 2415"/>
                <a:gd name="T15" fmla="*/ 73 h 259"/>
                <a:gd name="T16" fmla="*/ 0 w 2415"/>
                <a:gd name="T17" fmla="*/ 62 h 259"/>
                <a:gd name="T18" fmla="*/ 277 w 2415"/>
                <a:gd name="T19" fmla="*/ 62 h 259"/>
                <a:gd name="T20" fmla="*/ 448 w 2415"/>
                <a:gd name="T21" fmla="*/ 240 h 259"/>
                <a:gd name="T22" fmla="*/ 1294 w 2415"/>
                <a:gd name="T23" fmla="*/ 240 h 259"/>
                <a:gd name="T24" fmla="*/ 1531 w 2415"/>
                <a:gd name="T25" fmla="*/ 0 h 259"/>
                <a:gd name="T26" fmla="*/ 1790 w 2415"/>
                <a:gd name="T27" fmla="*/ 0 h 259"/>
                <a:gd name="T28" fmla="*/ 2051 w 2415"/>
                <a:gd name="T29" fmla="*/ 247 h 259"/>
                <a:gd name="T30" fmla="*/ 2415 w 2415"/>
                <a:gd name="T31" fmla="*/ 247 h 259"/>
                <a:gd name="T32" fmla="*/ 2415 w 2415"/>
                <a:gd name="T33"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59">
                  <a:moveTo>
                    <a:pt x="2415" y="259"/>
                  </a:moveTo>
                  <a:lnTo>
                    <a:pt x="2044" y="259"/>
                  </a:lnTo>
                  <a:lnTo>
                    <a:pt x="1785" y="14"/>
                  </a:lnTo>
                  <a:lnTo>
                    <a:pt x="1538" y="14"/>
                  </a:lnTo>
                  <a:lnTo>
                    <a:pt x="1301" y="254"/>
                  </a:lnTo>
                  <a:lnTo>
                    <a:pt x="444" y="254"/>
                  </a:lnTo>
                  <a:lnTo>
                    <a:pt x="273" y="73"/>
                  </a:lnTo>
                  <a:lnTo>
                    <a:pt x="0" y="73"/>
                  </a:lnTo>
                  <a:lnTo>
                    <a:pt x="0" y="62"/>
                  </a:lnTo>
                  <a:lnTo>
                    <a:pt x="277" y="62"/>
                  </a:lnTo>
                  <a:lnTo>
                    <a:pt x="448" y="240"/>
                  </a:lnTo>
                  <a:lnTo>
                    <a:pt x="1294" y="240"/>
                  </a:lnTo>
                  <a:lnTo>
                    <a:pt x="1531" y="0"/>
                  </a:lnTo>
                  <a:lnTo>
                    <a:pt x="1790" y="0"/>
                  </a:lnTo>
                  <a:lnTo>
                    <a:pt x="2051" y="247"/>
                  </a:lnTo>
                  <a:lnTo>
                    <a:pt x="2415" y="247"/>
                  </a:lnTo>
                  <a:lnTo>
                    <a:pt x="2415"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064">
              <a:extLst>
                <a:ext uri="{FF2B5EF4-FFF2-40B4-BE49-F238E27FC236}">
                  <a16:creationId xmlns:a16="http://schemas.microsoft.com/office/drawing/2014/main" id="{2EE2FB4A-CA91-4BE9-85AE-5BC9A84D3027}"/>
                </a:ext>
              </a:extLst>
            </p:cNvPr>
            <p:cNvSpPr>
              <a:spLocks/>
            </p:cNvSpPr>
            <p:nvPr/>
          </p:nvSpPr>
          <p:spPr bwMode="auto">
            <a:xfrm>
              <a:off x="2431" y="580"/>
              <a:ext cx="1633" cy="169"/>
            </a:xfrm>
            <a:custGeom>
              <a:avLst/>
              <a:gdLst>
                <a:gd name="T0" fmla="*/ 1201 w 1633"/>
                <a:gd name="T1" fmla="*/ 169 h 169"/>
                <a:gd name="T2" fmla="*/ 821 w 1633"/>
                <a:gd name="T3" fmla="*/ 169 h 169"/>
                <a:gd name="T4" fmla="*/ 821 w 1633"/>
                <a:gd name="T5" fmla="*/ 166 h 169"/>
                <a:gd name="T6" fmla="*/ 700 w 1633"/>
                <a:gd name="T7" fmla="*/ 38 h 169"/>
                <a:gd name="T8" fmla="*/ 0 w 1633"/>
                <a:gd name="T9" fmla="*/ 38 h 169"/>
                <a:gd name="T10" fmla="*/ 0 w 1633"/>
                <a:gd name="T11" fmla="*/ 31 h 169"/>
                <a:gd name="T12" fmla="*/ 702 w 1633"/>
                <a:gd name="T13" fmla="*/ 31 h 169"/>
                <a:gd name="T14" fmla="*/ 702 w 1633"/>
                <a:gd name="T15" fmla="*/ 33 h 169"/>
                <a:gd name="T16" fmla="*/ 824 w 1633"/>
                <a:gd name="T17" fmla="*/ 162 h 169"/>
                <a:gd name="T18" fmla="*/ 1199 w 1633"/>
                <a:gd name="T19" fmla="*/ 162 h 169"/>
                <a:gd name="T20" fmla="*/ 1353 w 1633"/>
                <a:gd name="T21" fmla="*/ 0 h 169"/>
                <a:gd name="T22" fmla="*/ 1633 w 1633"/>
                <a:gd name="T23" fmla="*/ 0 h 169"/>
                <a:gd name="T24" fmla="*/ 1633 w 1633"/>
                <a:gd name="T25" fmla="*/ 7 h 169"/>
                <a:gd name="T26" fmla="*/ 1358 w 1633"/>
                <a:gd name="T27" fmla="*/ 7 h 169"/>
                <a:gd name="T28" fmla="*/ 1201 w 1633"/>
                <a:gd name="T2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3" h="169">
                  <a:moveTo>
                    <a:pt x="1201" y="169"/>
                  </a:moveTo>
                  <a:lnTo>
                    <a:pt x="821" y="169"/>
                  </a:lnTo>
                  <a:lnTo>
                    <a:pt x="821" y="166"/>
                  </a:lnTo>
                  <a:lnTo>
                    <a:pt x="700" y="38"/>
                  </a:lnTo>
                  <a:lnTo>
                    <a:pt x="0" y="38"/>
                  </a:lnTo>
                  <a:lnTo>
                    <a:pt x="0" y="31"/>
                  </a:lnTo>
                  <a:lnTo>
                    <a:pt x="702" y="31"/>
                  </a:lnTo>
                  <a:lnTo>
                    <a:pt x="702" y="33"/>
                  </a:lnTo>
                  <a:lnTo>
                    <a:pt x="824" y="162"/>
                  </a:lnTo>
                  <a:lnTo>
                    <a:pt x="1199" y="162"/>
                  </a:lnTo>
                  <a:lnTo>
                    <a:pt x="1353" y="0"/>
                  </a:lnTo>
                  <a:lnTo>
                    <a:pt x="1633" y="0"/>
                  </a:lnTo>
                  <a:lnTo>
                    <a:pt x="1633" y="7"/>
                  </a:lnTo>
                  <a:lnTo>
                    <a:pt x="1358" y="7"/>
                  </a:lnTo>
                  <a:lnTo>
                    <a:pt x="1201"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065">
              <a:extLst>
                <a:ext uri="{FF2B5EF4-FFF2-40B4-BE49-F238E27FC236}">
                  <a16:creationId xmlns:a16="http://schemas.microsoft.com/office/drawing/2014/main" id="{5108EACF-F709-4966-8F90-65F192B4E62A}"/>
                </a:ext>
              </a:extLst>
            </p:cNvPr>
            <p:cNvSpPr>
              <a:spLocks/>
            </p:cNvSpPr>
            <p:nvPr/>
          </p:nvSpPr>
          <p:spPr bwMode="auto">
            <a:xfrm>
              <a:off x="2507" y="718"/>
              <a:ext cx="1560" cy="285"/>
            </a:xfrm>
            <a:custGeom>
              <a:avLst/>
              <a:gdLst>
                <a:gd name="T0" fmla="*/ 520 w 1560"/>
                <a:gd name="T1" fmla="*/ 285 h 285"/>
                <a:gd name="T2" fmla="*/ 0 w 1560"/>
                <a:gd name="T3" fmla="*/ 285 h 285"/>
                <a:gd name="T4" fmla="*/ 0 w 1560"/>
                <a:gd name="T5" fmla="*/ 278 h 285"/>
                <a:gd name="T6" fmla="*/ 517 w 1560"/>
                <a:gd name="T7" fmla="*/ 278 h 285"/>
                <a:gd name="T8" fmla="*/ 679 w 1560"/>
                <a:gd name="T9" fmla="*/ 130 h 285"/>
                <a:gd name="T10" fmla="*/ 1232 w 1560"/>
                <a:gd name="T11" fmla="*/ 130 h 285"/>
                <a:gd name="T12" fmla="*/ 1356 w 1560"/>
                <a:gd name="T13" fmla="*/ 0 h 285"/>
                <a:gd name="T14" fmla="*/ 1560 w 1560"/>
                <a:gd name="T15" fmla="*/ 0 h 285"/>
                <a:gd name="T16" fmla="*/ 1560 w 1560"/>
                <a:gd name="T17" fmla="*/ 7 h 285"/>
                <a:gd name="T18" fmla="*/ 1360 w 1560"/>
                <a:gd name="T19" fmla="*/ 7 h 285"/>
                <a:gd name="T20" fmla="*/ 1234 w 1560"/>
                <a:gd name="T21" fmla="*/ 138 h 285"/>
                <a:gd name="T22" fmla="*/ 681 w 1560"/>
                <a:gd name="T23" fmla="*/ 138 h 285"/>
                <a:gd name="T24" fmla="*/ 52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520" y="285"/>
                  </a:moveTo>
                  <a:lnTo>
                    <a:pt x="0" y="285"/>
                  </a:lnTo>
                  <a:lnTo>
                    <a:pt x="0" y="278"/>
                  </a:lnTo>
                  <a:lnTo>
                    <a:pt x="517" y="278"/>
                  </a:lnTo>
                  <a:lnTo>
                    <a:pt x="679" y="130"/>
                  </a:lnTo>
                  <a:lnTo>
                    <a:pt x="1232" y="130"/>
                  </a:lnTo>
                  <a:lnTo>
                    <a:pt x="1356" y="0"/>
                  </a:lnTo>
                  <a:lnTo>
                    <a:pt x="1560" y="0"/>
                  </a:lnTo>
                  <a:lnTo>
                    <a:pt x="1560" y="7"/>
                  </a:lnTo>
                  <a:lnTo>
                    <a:pt x="1360" y="7"/>
                  </a:lnTo>
                  <a:lnTo>
                    <a:pt x="1234" y="138"/>
                  </a:lnTo>
                  <a:lnTo>
                    <a:pt x="681" y="138"/>
                  </a:lnTo>
                  <a:lnTo>
                    <a:pt x="52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0066">
              <a:extLst>
                <a:ext uri="{FF2B5EF4-FFF2-40B4-BE49-F238E27FC236}">
                  <a16:creationId xmlns:a16="http://schemas.microsoft.com/office/drawing/2014/main" id="{C14E1E6E-638A-4171-AF04-49736EF80A38}"/>
                </a:ext>
              </a:extLst>
            </p:cNvPr>
            <p:cNvSpPr>
              <a:spLocks/>
            </p:cNvSpPr>
            <p:nvPr/>
          </p:nvSpPr>
          <p:spPr bwMode="auto">
            <a:xfrm>
              <a:off x="350" y="642"/>
              <a:ext cx="3712" cy="1225"/>
            </a:xfrm>
            <a:custGeom>
              <a:avLst/>
              <a:gdLst>
                <a:gd name="T0" fmla="*/ 646 w 3712"/>
                <a:gd name="T1" fmla="*/ 1225 h 1225"/>
                <a:gd name="T2" fmla="*/ 0 w 3712"/>
                <a:gd name="T3" fmla="*/ 1225 h 1225"/>
                <a:gd name="T4" fmla="*/ 0 w 3712"/>
                <a:gd name="T5" fmla="*/ 1199 h 1225"/>
                <a:gd name="T6" fmla="*/ 634 w 3712"/>
                <a:gd name="T7" fmla="*/ 1199 h 1225"/>
                <a:gd name="T8" fmla="*/ 751 w 3712"/>
                <a:gd name="T9" fmla="*/ 1068 h 1225"/>
                <a:gd name="T10" fmla="*/ 751 w 3712"/>
                <a:gd name="T11" fmla="*/ 676 h 1225"/>
                <a:gd name="T12" fmla="*/ 967 w 3712"/>
                <a:gd name="T13" fmla="*/ 472 h 1225"/>
                <a:gd name="T14" fmla="*/ 1708 w 3712"/>
                <a:gd name="T15" fmla="*/ 472 h 1225"/>
                <a:gd name="T16" fmla="*/ 2195 w 3712"/>
                <a:gd name="T17" fmla="*/ 0 h 1225"/>
                <a:gd name="T18" fmla="*/ 2434 w 3712"/>
                <a:gd name="T19" fmla="*/ 0 h 1225"/>
                <a:gd name="T20" fmla="*/ 2674 w 3712"/>
                <a:gd name="T21" fmla="*/ 221 h 1225"/>
                <a:gd name="T22" fmla="*/ 3712 w 3712"/>
                <a:gd name="T23" fmla="*/ 221 h 1225"/>
                <a:gd name="T24" fmla="*/ 3712 w 3712"/>
                <a:gd name="T25" fmla="*/ 247 h 1225"/>
                <a:gd name="T26" fmla="*/ 2665 w 3712"/>
                <a:gd name="T27" fmla="*/ 247 h 1225"/>
                <a:gd name="T28" fmla="*/ 2425 w 3712"/>
                <a:gd name="T29" fmla="*/ 26 h 1225"/>
                <a:gd name="T30" fmla="*/ 2206 w 3712"/>
                <a:gd name="T31" fmla="*/ 26 h 1225"/>
                <a:gd name="T32" fmla="*/ 1720 w 3712"/>
                <a:gd name="T33" fmla="*/ 498 h 1225"/>
                <a:gd name="T34" fmla="*/ 979 w 3712"/>
                <a:gd name="T35" fmla="*/ 498 h 1225"/>
                <a:gd name="T36" fmla="*/ 777 w 3712"/>
                <a:gd name="T37" fmla="*/ 688 h 1225"/>
                <a:gd name="T38" fmla="*/ 777 w 3712"/>
                <a:gd name="T39" fmla="*/ 1078 h 1225"/>
                <a:gd name="T40" fmla="*/ 646 w 3712"/>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2" h="1225">
                  <a:moveTo>
                    <a:pt x="646" y="1225"/>
                  </a:moveTo>
                  <a:lnTo>
                    <a:pt x="0" y="1225"/>
                  </a:lnTo>
                  <a:lnTo>
                    <a:pt x="0" y="1199"/>
                  </a:lnTo>
                  <a:lnTo>
                    <a:pt x="634" y="1199"/>
                  </a:lnTo>
                  <a:lnTo>
                    <a:pt x="751" y="1068"/>
                  </a:lnTo>
                  <a:lnTo>
                    <a:pt x="751" y="676"/>
                  </a:lnTo>
                  <a:lnTo>
                    <a:pt x="967" y="472"/>
                  </a:lnTo>
                  <a:lnTo>
                    <a:pt x="1708" y="472"/>
                  </a:lnTo>
                  <a:lnTo>
                    <a:pt x="2195" y="0"/>
                  </a:lnTo>
                  <a:lnTo>
                    <a:pt x="2434" y="0"/>
                  </a:lnTo>
                  <a:lnTo>
                    <a:pt x="2674" y="221"/>
                  </a:lnTo>
                  <a:lnTo>
                    <a:pt x="3712" y="221"/>
                  </a:lnTo>
                  <a:lnTo>
                    <a:pt x="3712" y="247"/>
                  </a:lnTo>
                  <a:lnTo>
                    <a:pt x="2665" y="247"/>
                  </a:lnTo>
                  <a:lnTo>
                    <a:pt x="2425" y="26"/>
                  </a:lnTo>
                  <a:lnTo>
                    <a:pt x="2206" y="26"/>
                  </a:lnTo>
                  <a:lnTo>
                    <a:pt x="1720" y="498"/>
                  </a:lnTo>
                  <a:lnTo>
                    <a:pt x="979" y="498"/>
                  </a:lnTo>
                  <a:lnTo>
                    <a:pt x="777" y="688"/>
                  </a:lnTo>
                  <a:lnTo>
                    <a:pt x="777" y="1078"/>
                  </a:lnTo>
                  <a:lnTo>
                    <a:pt x="646"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0067">
              <a:extLst>
                <a:ext uri="{FF2B5EF4-FFF2-40B4-BE49-F238E27FC236}">
                  <a16:creationId xmlns:a16="http://schemas.microsoft.com/office/drawing/2014/main" id="{969B62C9-E309-4EA1-88B3-103E50B9B6F0}"/>
                </a:ext>
              </a:extLst>
            </p:cNvPr>
            <p:cNvSpPr>
              <a:spLocks/>
            </p:cNvSpPr>
            <p:nvPr/>
          </p:nvSpPr>
          <p:spPr bwMode="auto">
            <a:xfrm>
              <a:off x="25" y="780"/>
              <a:ext cx="4044" cy="1412"/>
            </a:xfrm>
            <a:custGeom>
              <a:avLst/>
              <a:gdLst>
                <a:gd name="T0" fmla="*/ 936 w 4044"/>
                <a:gd name="T1" fmla="*/ 1412 h 1412"/>
                <a:gd name="T2" fmla="*/ 0 w 4044"/>
                <a:gd name="T3" fmla="*/ 1412 h 1412"/>
                <a:gd name="T4" fmla="*/ 0 w 4044"/>
                <a:gd name="T5" fmla="*/ 1405 h 1412"/>
                <a:gd name="T6" fmla="*/ 933 w 4044"/>
                <a:gd name="T7" fmla="*/ 1405 h 1412"/>
                <a:gd name="T8" fmla="*/ 1147 w 4044"/>
                <a:gd name="T9" fmla="*/ 1201 h 1412"/>
                <a:gd name="T10" fmla="*/ 1147 w 4044"/>
                <a:gd name="T11" fmla="*/ 197 h 1412"/>
                <a:gd name="T12" fmla="*/ 1344 w 4044"/>
                <a:gd name="T13" fmla="*/ 0 h 1412"/>
                <a:gd name="T14" fmla="*/ 1819 w 4044"/>
                <a:gd name="T15" fmla="*/ 0 h 1412"/>
                <a:gd name="T16" fmla="*/ 1821 w 4044"/>
                <a:gd name="T17" fmla="*/ 2 h 1412"/>
                <a:gd name="T18" fmla="*/ 2206 w 4044"/>
                <a:gd name="T19" fmla="*/ 389 h 1412"/>
                <a:gd name="T20" fmla="*/ 3049 w 4044"/>
                <a:gd name="T21" fmla="*/ 389 h 1412"/>
                <a:gd name="T22" fmla="*/ 3244 w 4044"/>
                <a:gd name="T23" fmla="*/ 190 h 1412"/>
                <a:gd name="T24" fmla="*/ 4044 w 4044"/>
                <a:gd name="T25" fmla="*/ 190 h 1412"/>
                <a:gd name="T26" fmla="*/ 4044 w 4044"/>
                <a:gd name="T27" fmla="*/ 194 h 1412"/>
                <a:gd name="T28" fmla="*/ 3249 w 4044"/>
                <a:gd name="T29" fmla="*/ 194 h 1412"/>
                <a:gd name="T30" fmla="*/ 3054 w 4044"/>
                <a:gd name="T31" fmla="*/ 396 h 1412"/>
                <a:gd name="T32" fmla="*/ 2204 w 4044"/>
                <a:gd name="T33" fmla="*/ 396 h 1412"/>
                <a:gd name="T34" fmla="*/ 2204 w 4044"/>
                <a:gd name="T35" fmla="*/ 394 h 1412"/>
                <a:gd name="T36" fmla="*/ 1817 w 4044"/>
                <a:gd name="T37" fmla="*/ 7 h 1412"/>
                <a:gd name="T38" fmla="*/ 1346 w 4044"/>
                <a:gd name="T39" fmla="*/ 7 h 1412"/>
                <a:gd name="T40" fmla="*/ 1154 w 4044"/>
                <a:gd name="T41" fmla="*/ 199 h 1412"/>
                <a:gd name="T42" fmla="*/ 1154 w 4044"/>
                <a:gd name="T43" fmla="*/ 1203 h 1412"/>
                <a:gd name="T44" fmla="*/ 1152 w 4044"/>
                <a:gd name="T45" fmla="*/ 1205 h 1412"/>
                <a:gd name="T46" fmla="*/ 936 w 4044"/>
                <a:gd name="T4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4" h="1412">
                  <a:moveTo>
                    <a:pt x="936" y="1412"/>
                  </a:moveTo>
                  <a:lnTo>
                    <a:pt x="0" y="1412"/>
                  </a:lnTo>
                  <a:lnTo>
                    <a:pt x="0" y="1405"/>
                  </a:lnTo>
                  <a:lnTo>
                    <a:pt x="933" y="1405"/>
                  </a:lnTo>
                  <a:lnTo>
                    <a:pt x="1147" y="1201"/>
                  </a:lnTo>
                  <a:lnTo>
                    <a:pt x="1147" y="197"/>
                  </a:lnTo>
                  <a:lnTo>
                    <a:pt x="1344" y="0"/>
                  </a:lnTo>
                  <a:lnTo>
                    <a:pt x="1819" y="0"/>
                  </a:lnTo>
                  <a:lnTo>
                    <a:pt x="1821" y="2"/>
                  </a:lnTo>
                  <a:lnTo>
                    <a:pt x="2206" y="389"/>
                  </a:lnTo>
                  <a:lnTo>
                    <a:pt x="3049" y="389"/>
                  </a:lnTo>
                  <a:lnTo>
                    <a:pt x="3244" y="190"/>
                  </a:lnTo>
                  <a:lnTo>
                    <a:pt x="4044" y="190"/>
                  </a:lnTo>
                  <a:lnTo>
                    <a:pt x="4044" y="194"/>
                  </a:lnTo>
                  <a:lnTo>
                    <a:pt x="3249" y="194"/>
                  </a:lnTo>
                  <a:lnTo>
                    <a:pt x="3054" y="396"/>
                  </a:lnTo>
                  <a:lnTo>
                    <a:pt x="2204" y="396"/>
                  </a:lnTo>
                  <a:lnTo>
                    <a:pt x="2204" y="394"/>
                  </a:lnTo>
                  <a:lnTo>
                    <a:pt x="1817" y="7"/>
                  </a:lnTo>
                  <a:lnTo>
                    <a:pt x="1346" y="7"/>
                  </a:lnTo>
                  <a:lnTo>
                    <a:pt x="1154" y="199"/>
                  </a:lnTo>
                  <a:lnTo>
                    <a:pt x="1154" y="1203"/>
                  </a:lnTo>
                  <a:lnTo>
                    <a:pt x="1152" y="1205"/>
                  </a:lnTo>
                  <a:lnTo>
                    <a:pt x="936" y="1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0068">
              <a:extLst>
                <a:ext uri="{FF2B5EF4-FFF2-40B4-BE49-F238E27FC236}">
                  <a16:creationId xmlns:a16="http://schemas.microsoft.com/office/drawing/2014/main" id="{B3E8A4FD-F19D-410A-ABB6-EEE7245E9D48}"/>
                </a:ext>
              </a:extLst>
            </p:cNvPr>
            <p:cNvSpPr>
              <a:spLocks/>
            </p:cNvSpPr>
            <p:nvPr/>
          </p:nvSpPr>
          <p:spPr bwMode="auto">
            <a:xfrm>
              <a:off x="1490" y="1048"/>
              <a:ext cx="2574" cy="565"/>
            </a:xfrm>
            <a:custGeom>
              <a:avLst/>
              <a:gdLst>
                <a:gd name="T0" fmla="*/ 701 w 2574"/>
                <a:gd name="T1" fmla="*/ 565 h 565"/>
                <a:gd name="T2" fmla="*/ 0 w 2574"/>
                <a:gd name="T3" fmla="*/ 565 h 565"/>
                <a:gd name="T4" fmla="*/ 0 w 2574"/>
                <a:gd name="T5" fmla="*/ 539 h 565"/>
                <a:gd name="T6" fmla="*/ 691 w 2574"/>
                <a:gd name="T7" fmla="*/ 539 h 565"/>
                <a:gd name="T8" fmla="*/ 931 w 2574"/>
                <a:gd name="T9" fmla="*/ 297 h 565"/>
                <a:gd name="T10" fmla="*/ 1836 w 2574"/>
                <a:gd name="T11" fmla="*/ 297 h 565"/>
                <a:gd name="T12" fmla="*/ 2128 w 2574"/>
                <a:gd name="T13" fmla="*/ 0 h 565"/>
                <a:gd name="T14" fmla="*/ 2574 w 2574"/>
                <a:gd name="T15" fmla="*/ 0 h 565"/>
                <a:gd name="T16" fmla="*/ 2574 w 2574"/>
                <a:gd name="T17" fmla="*/ 26 h 565"/>
                <a:gd name="T18" fmla="*/ 2140 w 2574"/>
                <a:gd name="T19" fmla="*/ 26 h 565"/>
                <a:gd name="T20" fmla="*/ 1845 w 2574"/>
                <a:gd name="T21" fmla="*/ 323 h 565"/>
                <a:gd name="T22" fmla="*/ 943 w 2574"/>
                <a:gd name="T23" fmla="*/ 323 h 565"/>
                <a:gd name="T24" fmla="*/ 701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701" y="565"/>
                  </a:moveTo>
                  <a:lnTo>
                    <a:pt x="0" y="565"/>
                  </a:lnTo>
                  <a:lnTo>
                    <a:pt x="0" y="539"/>
                  </a:lnTo>
                  <a:lnTo>
                    <a:pt x="691" y="539"/>
                  </a:lnTo>
                  <a:lnTo>
                    <a:pt x="931" y="297"/>
                  </a:lnTo>
                  <a:lnTo>
                    <a:pt x="1836" y="297"/>
                  </a:lnTo>
                  <a:lnTo>
                    <a:pt x="2128" y="0"/>
                  </a:lnTo>
                  <a:lnTo>
                    <a:pt x="2574" y="0"/>
                  </a:lnTo>
                  <a:lnTo>
                    <a:pt x="2574" y="26"/>
                  </a:lnTo>
                  <a:lnTo>
                    <a:pt x="2140" y="26"/>
                  </a:lnTo>
                  <a:lnTo>
                    <a:pt x="1845" y="323"/>
                  </a:lnTo>
                  <a:lnTo>
                    <a:pt x="943" y="323"/>
                  </a:lnTo>
                  <a:lnTo>
                    <a:pt x="701"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0069">
              <a:extLst>
                <a:ext uri="{FF2B5EF4-FFF2-40B4-BE49-F238E27FC236}">
                  <a16:creationId xmlns:a16="http://schemas.microsoft.com/office/drawing/2014/main" id="{E95781E9-FF14-4C91-B9AF-B973A7E59B80}"/>
                </a:ext>
              </a:extLst>
            </p:cNvPr>
            <p:cNvSpPr>
              <a:spLocks/>
            </p:cNvSpPr>
            <p:nvPr/>
          </p:nvSpPr>
          <p:spPr bwMode="auto">
            <a:xfrm>
              <a:off x="1008" y="730"/>
              <a:ext cx="3054" cy="520"/>
            </a:xfrm>
            <a:custGeom>
              <a:avLst/>
              <a:gdLst>
                <a:gd name="T0" fmla="*/ 2377 w 3054"/>
                <a:gd name="T1" fmla="*/ 520 h 520"/>
                <a:gd name="T2" fmla="*/ 2156 w 3054"/>
                <a:gd name="T3" fmla="*/ 520 h 520"/>
                <a:gd name="T4" fmla="*/ 2156 w 3054"/>
                <a:gd name="T5" fmla="*/ 517 h 520"/>
                <a:gd name="T6" fmla="*/ 1658 w 3054"/>
                <a:gd name="T7" fmla="*/ 14 h 520"/>
                <a:gd name="T8" fmla="*/ 1325 w 3054"/>
                <a:gd name="T9" fmla="*/ 14 h 520"/>
                <a:gd name="T10" fmla="*/ 1088 w 3054"/>
                <a:gd name="T11" fmla="*/ 249 h 520"/>
                <a:gd name="T12" fmla="*/ 302 w 3054"/>
                <a:gd name="T13" fmla="*/ 249 h 520"/>
                <a:gd name="T14" fmla="*/ 159 w 3054"/>
                <a:gd name="T15" fmla="*/ 396 h 520"/>
                <a:gd name="T16" fmla="*/ 0 w 3054"/>
                <a:gd name="T17" fmla="*/ 396 h 520"/>
                <a:gd name="T18" fmla="*/ 0 w 3054"/>
                <a:gd name="T19" fmla="*/ 384 h 520"/>
                <a:gd name="T20" fmla="*/ 152 w 3054"/>
                <a:gd name="T21" fmla="*/ 384 h 520"/>
                <a:gd name="T22" fmla="*/ 297 w 3054"/>
                <a:gd name="T23" fmla="*/ 237 h 520"/>
                <a:gd name="T24" fmla="*/ 1083 w 3054"/>
                <a:gd name="T25" fmla="*/ 237 h 520"/>
                <a:gd name="T26" fmla="*/ 1318 w 3054"/>
                <a:gd name="T27" fmla="*/ 0 h 520"/>
                <a:gd name="T28" fmla="*/ 1662 w 3054"/>
                <a:gd name="T29" fmla="*/ 0 h 520"/>
                <a:gd name="T30" fmla="*/ 1665 w 3054"/>
                <a:gd name="T31" fmla="*/ 2 h 520"/>
                <a:gd name="T32" fmla="*/ 2163 w 3054"/>
                <a:gd name="T33" fmla="*/ 508 h 520"/>
                <a:gd name="T34" fmla="*/ 2372 w 3054"/>
                <a:gd name="T35" fmla="*/ 508 h 520"/>
                <a:gd name="T36" fmla="*/ 2484 w 3054"/>
                <a:gd name="T37" fmla="*/ 403 h 520"/>
                <a:gd name="T38" fmla="*/ 3054 w 3054"/>
                <a:gd name="T39" fmla="*/ 403 h 520"/>
                <a:gd name="T40" fmla="*/ 3054 w 3054"/>
                <a:gd name="T41" fmla="*/ 415 h 520"/>
                <a:gd name="T42" fmla="*/ 2489 w 3054"/>
                <a:gd name="T43" fmla="*/ 415 h 520"/>
                <a:gd name="T44" fmla="*/ 2377 w 3054"/>
                <a:gd name="T45"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4" h="520">
                  <a:moveTo>
                    <a:pt x="2377" y="520"/>
                  </a:moveTo>
                  <a:lnTo>
                    <a:pt x="2156" y="520"/>
                  </a:lnTo>
                  <a:lnTo>
                    <a:pt x="2156" y="517"/>
                  </a:lnTo>
                  <a:lnTo>
                    <a:pt x="1658" y="14"/>
                  </a:lnTo>
                  <a:lnTo>
                    <a:pt x="1325" y="14"/>
                  </a:lnTo>
                  <a:lnTo>
                    <a:pt x="1088" y="249"/>
                  </a:lnTo>
                  <a:lnTo>
                    <a:pt x="302" y="249"/>
                  </a:lnTo>
                  <a:lnTo>
                    <a:pt x="159" y="396"/>
                  </a:lnTo>
                  <a:lnTo>
                    <a:pt x="0" y="396"/>
                  </a:lnTo>
                  <a:lnTo>
                    <a:pt x="0" y="384"/>
                  </a:lnTo>
                  <a:lnTo>
                    <a:pt x="152" y="384"/>
                  </a:lnTo>
                  <a:lnTo>
                    <a:pt x="297" y="237"/>
                  </a:lnTo>
                  <a:lnTo>
                    <a:pt x="1083" y="237"/>
                  </a:lnTo>
                  <a:lnTo>
                    <a:pt x="1318" y="0"/>
                  </a:lnTo>
                  <a:lnTo>
                    <a:pt x="1662" y="0"/>
                  </a:lnTo>
                  <a:lnTo>
                    <a:pt x="1665" y="2"/>
                  </a:lnTo>
                  <a:lnTo>
                    <a:pt x="2163" y="508"/>
                  </a:lnTo>
                  <a:lnTo>
                    <a:pt x="2372" y="508"/>
                  </a:lnTo>
                  <a:lnTo>
                    <a:pt x="2484" y="403"/>
                  </a:lnTo>
                  <a:lnTo>
                    <a:pt x="3054" y="403"/>
                  </a:lnTo>
                  <a:lnTo>
                    <a:pt x="3054" y="415"/>
                  </a:lnTo>
                  <a:lnTo>
                    <a:pt x="2489" y="415"/>
                  </a:lnTo>
                  <a:lnTo>
                    <a:pt x="2377" y="5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070">
              <a:extLst>
                <a:ext uri="{FF2B5EF4-FFF2-40B4-BE49-F238E27FC236}">
                  <a16:creationId xmlns:a16="http://schemas.microsoft.com/office/drawing/2014/main" id="{7AFFFFC9-8E5B-45FC-AB52-F3B8FABB0719}"/>
                </a:ext>
              </a:extLst>
            </p:cNvPr>
            <p:cNvSpPr>
              <a:spLocks/>
            </p:cNvSpPr>
            <p:nvPr/>
          </p:nvSpPr>
          <p:spPr bwMode="auto">
            <a:xfrm>
              <a:off x="911" y="1200"/>
              <a:ext cx="3172" cy="240"/>
            </a:xfrm>
            <a:custGeom>
              <a:avLst/>
              <a:gdLst>
                <a:gd name="T0" fmla="*/ 2488 w 3172"/>
                <a:gd name="T1" fmla="*/ 240 h 240"/>
                <a:gd name="T2" fmla="*/ 1223 w 3172"/>
                <a:gd name="T3" fmla="*/ 240 h 240"/>
                <a:gd name="T4" fmla="*/ 995 w 3172"/>
                <a:gd name="T5" fmla="*/ 14 h 240"/>
                <a:gd name="T6" fmla="*/ 641 w 3172"/>
                <a:gd name="T7" fmla="*/ 14 h 240"/>
                <a:gd name="T8" fmla="*/ 439 w 3172"/>
                <a:gd name="T9" fmla="*/ 211 h 240"/>
                <a:gd name="T10" fmla="*/ 0 w 3172"/>
                <a:gd name="T11" fmla="*/ 211 h 240"/>
                <a:gd name="T12" fmla="*/ 0 w 3172"/>
                <a:gd name="T13" fmla="*/ 197 h 240"/>
                <a:gd name="T14" fmla="*/ 434 w 3172"/>
                <a:gd name="T15" fmla="*/ 197 h 240"/>
                <a:gd name="T16" fmla="*/ 636 w 3172"/>
                <a:gd name="T17" fmla="*/ 0 h 240"/>
                <a:gd name="T18" fmla="*/ 999 w 3172"/>
                <a:gd name="T19" fmla="*/ 0 h 240"/>
                <a:gd name="T20" fmla="*/ 1227 w 3172"/>
                <a:gd name="T21" fmla="*/ 228 h 240"/>
                <a:gd name="T22" fmla="*/ 2484 w 3172"/>
                <a:gd name="T23" fmla="*/ 228 h 240"/>
                <a:gd name="T24" fmla="*/ 2645 w 3172"/>
                <a:gd name="T25" fmla="*/ 69 h 240"/>
                <a:gd name="T26" fmla="*/ 3172 w 3172"/>
                <a:gd name="T27" fmla="*/ 69 h 240"/>
                <a:gd name="T28" fmla="*/ 3172 w 3172"/>
                <a:gd name="T29" fmla="*/ 80 h 240"/>
                <a:gd name="T30" fmla="*/ 2650 w 3172"/>
                <a:gd name="T31" fmla="*/ 80 h 240"/>
                <a:gd name="T32" fmla="*/ 2488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2488" y="240"/>
                  </a:moveTo>
                  <a:lnTo>
                    <a:pt x="1223" y="240"/>
                  </a:lnTo>
                  <a:lnTo>
                    <a:pt x="995" y="14"/>
                  </a:lnTo>
                  <a:lnTo>
                    <a:pt x="641" y="14"/>
                  </a:lnTo>
                  <a:lnTo>
                    <a:pt x="439" y="211"/>
                  </a:lnTo>
                  <a:lnTo>
                    <a:pt x="0" y="211"/>
                  </a:lnTo>
                  <a:lnTo>
                    <a:pt x="0" y="197"/>
                  </a:lnTo>
                  <a:lnTo>
                    <a:pt x="434" y="197"/>
                  </a:lnTo>
                  <a:lnTo>
                    <a:pt x="636" y="0"/>
                  </a:lnTo>
                  <a:lnTo>
                    <a:pt x="999" y="0"/>
                  </a:lnTo>
                  <a:lnTo>
                    <a:pt x="1227" y="228"/>
                  </a:lnTo>
                  <a:lnTo>
                    <a:pt x="2484" y="228"/>
                  </a:lnTo>
                  <a:lnTo>
                    <a:pt x="2645" y="69"/>
                  </a:lnTo>
                  <a:lnTo>
                    <a:pt x="3172" y="69"/>
                  </a:lnTo>
                  <a:lnTo>
                    <a:pt x="3172" y="80"/>
                  </a:lnTo>
                  <a:lnTo>
                    <a:pt x="2650" y="80"/>
                  </a:lnTo>
                  <a:lnTo>
                    <a:pt x="248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0071">
              <a:extLst>
                <a:ext uri="{FF2B5EF4-FFF2-40B4-BE49-F238E27FC236}">
                  <a16:creationId xmlns:a16="http://schemas.microsoft.com/office/drawing/2014/main" id="{BDCF45F0-D4EA-4493-9B0B-26E2D8208F1D}"/>
                </a:ext>
              </a:extLst>
            </p:cNvPr>
            <p:cNvSpPr>
              <a:spLocks/>
            </p:cNvSpPr>
            <p:nvPr/>
          </p:nvSpPr>
          <p:spPr bwMode="auto">
            <a:xfrm>
              <a:off x="2841" y="1387"/>
              <a:ext cx="1233" cy="242"/>
            </a:xfrm>
            <a:custGeom>
              <a:avLst/>
              <a:gdLst>
                <a:gd name="T0" fmla="*/ 577 w 1233"/>
                <a:gd name="T1" fmla="*/ 242 h 242"/>
                <a:gd name="T2" fmla="*/ 0 w 1233"/>
                <a:gd name="T3" fmla="*/ 242 h 242"/>
                <a:gd name="T4" fmla="*/ 0 w 1233"/>
                <a:gd name="T5" fmla="*/ 235 h 242"/>
                <a:gd name="T6" fmla="*/ 575 w 1233"/>
                <a:gd name="T7" fmla="*/ 235 h 242"/>
                <a:gd name="T8" fmla="*/ 801 w 1233"/>
                <a:gd name="T9" fmla="*/ 0 h 242"/>
                <a:gd name="T10" fmla="*/ 1233 w 1233"/>
                <a:gd name="T11" fmla="*/ 0 h 242"/>
                <a:gd name="T12" fmla="*/ 1233 w 1233"/>
                <a:gd name="T13" fmla="*/ 5 h 242"/>
                <a:gd name="T14" fmla="*/ 803 w 1233"/>
                <a:gd name="T15" fmla="*/ 5 h 242"/>
                <a:gd name="T16" fmla="*/ 577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577" y="242"/>
                  </a:moveTo>
                  <a:lnTo>
                    <a:pt x="0" y="242"/>
                  </a:lnTo>
                  <a:lnTo>
                    <a:pt x="0" y="235"/>
                  </a:lnTo>
                  <a:lnTo>
                    <a:pt x="575" y="235"/>
                  </a:lnTo>
                  <a:lnTo>
                    <a:pt x="801" y="0"/>
                  </a:lnTo>
                  <a:lnTo>
                    <a:pt x="1233" y="0"/>
                  </a:lnTo>
                  <a:lnTo>
                    <a:pt x="1233" y="5"/>
                  </a:lnTo>
                  <a:lnTo>
                    <a:pt x="803" y="5"/>
                  </a:lnTo>
                  <a:lnTo>
                    <a:pt x="577"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0072">
              <a:extLst>
                <a:ext uri="{FF2B5EF4-FFF2-40B4-BE49-F238E27FC236}">
                  <a16:creationId xmlns:a16="http://schemas.microsoft.com/office/drawing/2014/main" id="{3A8C1689-BA62-4B75-8895-C0C0B4FE6B00}"/>
                </a:ext>
              </a:extLst>
            </p:cNvPr>
            <p:cNvSpPr>
              <a:spLocks/>
            </p:cNvSpPr>
            <p:nvPr/>
          </p:nvSpPr>
          <p:spPr bwMode="auto">
            <a:xfrm>
              <a:off x="863" y="1731"/>
              <a:ext cx="3228" cy="473"/>
            </a:xfrm>
            <a:custGeom>
              <a:avLst/>
              <a:gdLst>
                <a:gd name="T0" fmla="*/ 1895 w 3228"/>
                <a:gd name="T1" fmla="*/ 473 h 473"/>
                <a:gd name="T2" fmla="*/ 779 w 3228"/>
                <a:gd name="T3" fmla="*/ 473 h 473"/>
                <a:gd name="T4" fmla="*/ 779 w 3228"/>
                <a:gd name="T5" fmla="*/ 473 h 473"/>
                <a:gd name="T6" fmla="*/ 591 w 3228"/>
                <a:gd name="T7" fmla="*/ 281 h 473"/>
                <a:gd name="T8" fmla="*/ 0 w 3228"/>
                <a:gd name="T9" fmla="*/ 281 h 473"/>
                <a:gd name="T10" fmla="*/ 0 w 3228"/>
                <a:gd name="T11" fmla="*/ 278 h 473"/>
                <a:gd name="T12" fmla="*/ 591 w 3228"/>
                <a:gd name="T13" fmla="*/ 278 h 473"/>
                <a:gd name="T14" fmla="*/ 591 w 3228"/>
                <a:gd name="T15" fmla="*/ 278 h 473"/>
                <a:gd name="T16" fmla="*/ 779 w 3228"/>
                <a:gd name="T17" fmla="*/ 468 h 473"/>
                <a:gd name="T18" fmla="*/ 1895 w 3228"/>
                <a:gd name="T19" fmla="*/ 468 h 473"/>
                <a:gd name="T20" fmla="*/ 2045 w 3228"/>
                <a:gd name="T21" fmla="*/ 316 h 473"/>
                <a:gd name="T22" fmla="*/ 2674 w 3228"/>
                <a:gd name="T23" fmla="*/ 316 h 473"/>
                <a:gd name="T24" fmla="*/ 2957 w 3228"/>
                <a:gd name="T25" fmla="*/ 0 h 473"/>
                <a:gd name="T26" fmla="*/ 3228 w 3228"/>
                <a:gd name="T27" fmla="*/ 0 h 473"/>
                <a:gd name="T28" fmla="*/ 3228 w 3228"/>
                <a:gd name="T29" fmla="*/ 3 h 473"/>
                <a:gd name="T30" fmla="*/ 2957 w 3228"/>
                <a:gd name="T31" fmla="*/ 3 h 473"/>
                <a:gd name="T32" fmla="*/ 2677 w 3228"/>
                <a:gd name="T33" fmla="*/ 321 h 473"/>
                <a:gd name="T34" fmla="*/ 2045 w 3228"/>
                <a:gd name="T35" fmla="*/ 321 h 473"/>
                <a:gd name="T36" fmla="*/ 1895 w 3228"/>
                <a:gd name="T37"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28" h="473">
                  <a:moveTo>
                    <a:pt x="1895" y="473"/>
                  </a:moveTo>
                  <a:lnTo>
                    <a:pt x="779" y="473"/>
                  </a:lnTo>
                  <a:lnTo>
                    <a:pt x="779" y="473"/>
                  </a:lnTo>
                  <a:lnTo>
                    <a:pt x="591" y="281"/>
                  </a:lnTo>
                  <a:lnTo>
                    <a:pt x="0" y="281"/>
                  </a:lnTo>
                  <a:lnTo>
                    <a:pt x="0" y="278"/>
                  </a:lnTo>
                  <a:lnTo>
                    <a:pt x="591" y="278"/>
                  </a:lnTo>
                  <a:lnTo>
                    <a:pt x="591" y="278"/>
                  </a:lnTo>
                  <a:lnTo>
                    <a:pt x="779" y="468"/>
                  </a:lnTo>
                  <a:lnTo>
                    <a:pt x="1895" y="468"/>
                  </a:lnTo>
                  <a:lnTo>
                    <a:pt x="2045" y="316"/>
                  </a:lnTo>
                  <a:lnTo>
                    <a:pt x="2674" y="316"/>
                  </a:lnTo>
                  <a:lnTo>
                    <a:pt x="2957" y="0"/>
                  </a:lnTo>
                  <a:lnTo>
                    <a:pt x="3228" y="0"/>
                  </a:lnTo>
                  <a:lnTo>
                    <a:pt x="3228" y="3"/>
                  </a:lnTo>
                  <a:lnTo>
                    <a:pt x="2957" y="3"/>
                  </a:lnTo>
                  <a:lnTo>
                    <a:pt x="2677" y="321"/>
                  </a:lnTo>
                  <a:lnTo>
                    <a:pt x="2045" y="321"/>
                  </a:lnTo>
                  <a:lnTo>
                    <a:pt x="1895"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0073">
              <a:extLst>
                <a:ext uri="{FF2B5EF4-FFF2-40B4-BE49-F238E27FC236}">
                  <a16:creationId xmlns:a16="http://schemas.microsoft.com/office/drawing/2014/main" id="{7C836ED0-08EB-4E37-9FF9-AA46C950CD60}"/>
                </a:ext>
              </a:extLst>
            </p:cNvPr>
            <p:cNvSpPr>
              <a:spLocks/>
            </p:cNvSpPr>
            <p:nvPr/>
          </p:nvSpPr>
          <p:spPr bwMode="auto">
            <a:xfrm>
              <a:off x="932" y="1672"/>
              <a:ext cx="3159" cy="342"/>
            </a:xfrm>
            <a:custGeom>
              <a:avLst/>
              <a:gdLst>
                <a:gd name="T0" fmla="*/ 3159 w 3159"/>
                <a:gd name="T1" fmla="*/ 342 h 342"/>
                <a:gd name="T2" fmla="*/ 2902 w 3159"/>
                <a:gd name="T3" fmla="*/ 342 h 342"/>
                <a:gd name="T4" fmla="*/ 2572 w 3159"/>
                <a:gd name="T5" fmla="*/ 7 h 342"/>
                <a:gd name="T6" fmla="*/ 1624 w 3159"/>
                <a:gd name="T7" fmla="*/ 7 h 342"/>
                <a:gd name="T8" fmla="*/ 1347 w 3159"/>
                <a:gd name="T9" fmla="*/ 302 h 342"/>
                <a:gd name="T10" fmla="*/ 762 w 3159"/>
                <a:gd name="T11" fmla="*/ 302 h 342"/>
                <a:gd name="T12" fmla="*/ 499 w 3159"/>
                <a:gd name="T13" fmla="*/ 38 h 342"/>
                <a:gd name="T14" fmla="*/ 0 w 3159"/>
                <a:gd name="T15" fmla="*/ 38 h 342"/>
                <a:gd name="T16" fmla="*/ 0 w 3159"/>
                <a:gd name="T17" fmla="*/ 31 h 342"/>
                <a:gd name="T18" fmla="*/ 501 w 3159"/>
                <a:gd name="T19" fmla="*/ 31 h 342"/>
                <a:gd name="T20" fmla="*/ 765 w 3159"/>
                <a:gd name="T21" fmla="*/ 294 h 342"/>
                <a:gd name="T22" fmla="*/ 1344 w 3159"/>
                <a:gd name="T23" fmla="*/ 294 h 342"/>
                <a:gd name="T24" fmla="*/ 1620 w 3159"/>
                <a:gd name="T25" fmla="*/ 0 h 342"/>
                <a:gd name="T26" fmla="*/ 2574 w 3159"/>
                <a:gd name="T27" fmla="*/ 0 h 342"/>
                <a:gd name="T28" fmla="*/ 2904 w 3159"/>
                <a:gd name="T29" fmla="*/ 335 h 342"/>
                <a:gd name="T30" fmla="*/ 3159 w 3159"/>
                <a:gd name="T31" fmla="*/ 335 h 342"/>
                <a:gd name="T32" fmla="*/ 3159 w 3159"/>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9" h="342">
                  <a:moveTo>
                    <a:pt x="3159" y="342"/>
                  </a:moveTo>
                  <a:lnTo>
                    <a:pt x="2902" y="342"/>
                  </a:lnTo>
                  <a:lnTo>
                    <a:pt x="2572" y="7"/>
                  </a:lnTo>
                  <a:lnTo>
                    <a:pt x="1624" y="7"/>
                  </a:lnTo>
                  <a:lnTo>
                    <a:pt x="1347" y="302"/>
                  </a:lnTo>
                  <a:lnTo>
                    <a:pt x="762" y="302"/>
                  </a:lnTo>
                  <a:lnTo>
                    <a:pt x="499" y="38"/>
                  </a:lnTo>
                  <a:lnTo>
                    <a:pt x="0" y="38"/>
                  </a:lnTo>
                  <a:lnTo>
                    <a:pt x="0" y="31"/>
                  </a:lnTo>
                  <a:lnTo>
                    <a:pt x="501" y="31"/>
                  </a:lnTo>
                  <a:lnTo>
                    <a:pt x="765" y="294"/>
                  </a:lnTo>
                  <a:lnTo>
                    <a:pt x="1344" y="294"/>
                  </a:lnTo>
                  <a:lnTo>
                    <a:pt x="1620" y="0"/>
                  </a:lnTo>
                  <a:lnTo>
                    <a:pt x="2574" y="0"/>
                  </a:lnTo>
                  <a:lnTo>
                    <a:pt x="2904" y="335"/>
                  </a:lnTo>
                  <a:lnTo>
                    <a:pt x="3159" y="335"/>
                  </a:lnTo>
                  <a:lnTo>
                    <a:pt x="3159"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0074">
              <a:extLst>
                <a:ext uri="{FF2B5EF4-FFF2-40B4-BE49-F238E27FC236}">
                  <a16:creationId xmlns:a16="http://schemas.microsoft.com/office/drawing/2014/main" id="{D8321762-6F56-4180-8E4F-015521A70C74}"/>
                </a:ext>
              </a:extLst>
            </p:cNvPr>
            <p:cNvSpPr>
              <a:spLocks/>
            </p:cNvSpPr>
            <p:nvPr/>
          </p:nvSpPr>
          <p:spPr bwMode="auto">
            <a:xfrm>
              <a:off x="1649" y="1321"/>
              <a:ext cx="2446" cy="496"/>
            </a:xfrm>
            <a:custGeom>
              <a:avLst/>
              <a:gdLst>
                <a:gd name="T0" fmla="*/ 2247 w 2446"/>
                <a:gd name="T1" fmla="*/ 496 h 496"/>
                <a:gd name="T2" fmla="*/ 1235 w 2446"/>
                <a:gd name="T3" fmla="*/ 496 h 496"/>
                <a:gd name="T4" fmla="*/ 1235 w 2446"/>
                <a:gd name="T5" fmla="*/ 496 h 496"/>
                <a:gd name="T6" fmla="*/ 938 w 2446"/>
                <a:gd name="T7" fmla="*/ 206 h 496"/>
                <a:gd name="T8" fmla="*/ 385 w 2446"/>
                <a:gd name="T9" fmla="*/ 206 h 496"/>
                <a:gd name="T10" fmla="*/ 385 w 2446"/>
                <a:gd name="T11" fmla="*/ 204 h 496"/>
                <a:gd name="T12" fmla="*/ 204 w 2446"/>
                <a:gd name="T13" fmla="*/ 5 h 496"/>
                <a:gd name="T14" fmla="*/ 0 w 2446"/>
                <a:gd name="T15" fmla="*/ 5 h 496"/>
                <a:gd name="T16" fmla="*/ 0 w 2446"/>
                <a:gd name="T17" fmla="*/ 0 h 496"/>
                <a:gd name="T18" fmla="*/ 204 w 2446"/>
                <a:gd name="T19" fmla="*/ 0 h 496"/>
                <a:gd name="T20" fmla="*/ 207 w 2446"/>
                <a:gd name="T21" fmla="*/ 2 h 496"/>
                <a:gd name="T22" fmla="*/ 387 w 2446"/>
                <a:gd name="T23" fmla="*/ 202 h 496"/>
                <a:gd name="T24" fmla="*/ 938 w 2446"/>
                <a:gd name="T25" fmla="*/ 202 h 496"/>
                <a:gd name="T26" fmla="*/ 938 w 2446"/>
                <a:gd name="T27" fmla="*/ 202 h 496"/>
                <a:gd name="T28" fmla="*/ 1235 w 2446"/>
                <a:gd name="T29" fmla="*/ 494 h 496"/>
                <a:gd name="T30" fmla="*/ 2247 w 2446"/>
                <a:gd name="T31" fmla="*/ 494 h 496"/>
                <a:gd name="T32" fmla="*/ 2444 w 2446"/>
                <a:gd name="T33" fmla="*/ 316 h 496"/>
                <a:gd name="T34" fmla="*/ 2446 w 2446"/>
                <a:gd name="T35" fmla="*/ 318 h 496"/>
                <a:gd name="T36" fmla="*/ 2247 w 2446"/>
                <a:gd name="T37" fmla="*/ 4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6" h="496">
                  <a:moveTo>
                    <a:pt x="2247" y="496"/>
                  </a:moveTo>
                  <a:lnTo>
                    <a:pt x="1235" y="496"/>
                  </a:lnTo>
                  <a:lnTo>
                    <a:pt x="1235" y="496"/>
                  </a:lnTo>
                  <a:lnTo>
                    <a:pt x="938" y="206"/>
                  </a:lnTo>
                  <a:lnTo>
                    <a:pt x="385" y="206"/>
                  </a:lnTo>
                  <a:lnTo>
                    <a:pt x="385" y="204"/>
                  </a:lnTo>
                  <a:lnTo>
                    <a:pt x="204" y="5"/>
                  </a:lnTo>
                  <a:lnTo>
                    <a:pt x="0" y="5"/>
                  </a:lnTo>
                  <a:lnTo>
                    <a:pt x="0" y="0"/>
                  </a:lnTo>
                  <a:lnTo>
                    <a:pt x="204" y="0"/>
                  </a:lnTo>
                  <a:lnTo>
                    <a:pt x="207" y="2"/>
                  </a:lnTo>
                  <a:lnTo>
                    <a:pt x="387" y="202"/>
                  </a:lnTo>
                  <a:lnTo>
                    <a:pt x="938" y="202"/>
                  </a:lnTo>
                  <a:lnTo>
                    <a:pt x="938" y="202"/>
                  </a:lnTo>
                  <a:lnTo>
                    <a:pt x="1235" y="494"/>
                  </a:lnTo>
                  <a:lnTo>
                    <a:pt x="2247" y="494"/>
                  </a:lnTo>
                  <a:lnTo>
                    <a:pt x="2444" y="316"/>
                  </a:lnTo>
                  <a:lnTo>
                    <a:pt x="2446" y="318"/>
                  </a:lnTo>
                  <a:lnTo>
                    <a:pt x="2247"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0075">
              <a:extLst>
                <a:ext uri="{FF2B5EF4-FFF2-40B4-BE49-F238E27FC236}">
                  <a16:creationId xmlns:a16="http://schemas.microsoft.com/office/drawing/2014/main" id="{4BBF7EA8-5B8B-4337-BC89-B9E2BE47E9F0}"/>
                </a:ext>
              </a:extLst>
            </p:cNvPr>
            <p:cNvSpPr>
              <a:spLocks/>
            </p:cNvSpPr>
            <p:nvPr/>
          </p:nvSpPr>
          <p:spPr bwMode="auto">
            <a:xfrm>
              <a:off x="766" y="1461"/>
              <a:ext cx="3315" cy="717"/>
            </a:xfrm>
            <a:custGeom>
              <a:avLst/>
              <a:gdLst>
                <a:gd name="T0" fmla="*/ 2907 w 3315"/>
                <a:gd name="T1" fmla="*/ 717 h 717"/>
                <a:gd name="T2" fmla="*/ 2080 w 3315"/>
                <a:gd name="T3" fmla="*/ 717 h 717"/>
                <a:gd name="T4" fmla="*/ 1999 w 3315"/>
                <a:gd name="T5" fmla="*/ 622 h 717"/>
                <a:gd name="T6" fmla="*/ 1551 w 3315"/>
                <a:gd name="T7" fmla="*/ 622 h 717"/>
                <a:gd name="T8" fmla="*/ 1548 w 3315"/>
                <a:gd name="T9" fmla="*/ 619 h 717"/>
                <a:gd name="T10" fmla="*/ 933 w 3315"/>
                <a:gd name="T11" fmla="*/ 14 h 717"/>
                <a:gd name="T12" fmla="*/ 126 w 3315"/>
                <a:gd name="T13" fmla="*/ 14 h 717"/>
                <a:gd name="T14" fmla="*/ 9 w 3315"/>
                <a:gd name="T15" fmla="*/ 138 h 717"/>
                <a:gd name="T16" fmla="*/ 0 w 3315"/>
                <a:gd name="T17" fmla="*/ 128 h 717"/>
                <a:gd name="T18" fmla="*/ 121 w 3315"/>
                <a:gd name="T19" fmla="*/ 0 h 717"/>
                <a:gd name="T20" fmla="*/ 938 w 3315"/>
                <a:gd name="T21" fmla="*/ 0 h 717"/>
                <a:gd name="T22" fmla="*/ 940 w 3315"/>
                <a:gd name="T23" fmla="*/ 2 h 717"/>
                <a:gd name="T24" fmla="*/ 1555 w 3315"/>
                <a:gd name="T25" fmla="*/ 608 h 717"/>
                <a:gd name="T26" fmla="*/ 2006 w 3315"/>
                <a:gd name="T27" fmla="*/ 608 h 717"/>
                <a:gd name="T28" fmla="*/ 2085 w 3315"/>
                <a:gd name="T29" fmla="*/ 705 h 717"/>
                <a:gd name="T30" fmla="*/ 2902 w 3315"/>
                <a:gd name="T31" fmla="*/ 705 h 717"/>
                <a:gd name="T32" fmla="*/ 2992 w 3315"/>
                <a:gd name="T33" fmla="*/ 638 h 717"/>
                <a:gd name="T34" fmla="*/ 3315 w 3315"/>
                <a:gd name="T35" fmla="*/ 638 h 717"/>
                <a:gd name="T36" fmla="*/ 3315 w 3315"/>
                <a:gd name="T37" fmla="*/ 653 h 717"/>
                <a:gd name="T38" fmla="*/ 2997 w 3315"/>
                <a:gd name="T39" fmla="*/ 653 h 717"/>
                <a:gd name="T40" fmla="*/ 2907 w 3315"/>
                <a:gd name="T41"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5" h="717">
                  <a:moveTo>
                    <a:pt x="2907" y="717"/>
                  </a:moveTo>
                  <a:lnTo>
                    <a:pt x="2080" y="717"/>
                  </a:lnTo>
                  <a:lnTo>
                    <a:pt x="1999" y="622"/>
                  </a:lnTo>
                  <a:lnTo>
                    <a:pt x="1551" y="622"/>
                  </a:lnTo>
                  <a:lnTo>
                    <a:pt x="1548" y="619"/>
                  </a:lnTo>
                  <a:lnTo>
                    <a:pt x="933" y="14"/>
                  </a:lnTo>
                  <a:lnTo>
                    <a:pt x="126" y="14"/>
                  </a:lnTo>
                  <a:lnTo>
                    <a:pt x="9" y="138"/>
                  </a:lnTo>
                  <a:lnTo>
                    <a:pt x="0" y="128"/>
                  </a:lnTo>
                  <a:lnTo>
                    <a:pt x="121" y="0"/>
                  </a:lnTo>
                  <a:lnTo>
                    <a:pt x="938" y="0"/>
                  </a:lnTo>
                  <a:lnTo>
                    <a:pt x="940" y="2"/>
                  </a:lnTo>
                  <a:lnTo>
                    <a:pt x="1555" y="608"/>
                  </a:lnTo>
                  <a:lnTo>
                    <a:pt x="2006" y="608"/>
                  </a:lnTo>
                  <a:lnTo>
                    <a:pt x="2085" y="705"/>
                  </a:lnTo>
                  <a:lnTo>
                    <a:pt x="2902" y="705"/>
                  </a:lnTo>
                  <a:lnTo>
                    <a:pt x="2992" y="638"/>
                  </a:lnTo>
                  <a:lnTo>
                    <a:pt x="3315" y="638"/>
                  </a:lnTo>
                  <a:lnTo>
                    <a:pt x="3315" y="653"/>
                  </a:lnTo>
                  <a:lnTo>
                    <a:pt x="2997" y="653"/>
                  </a:lnTo>
                  <a:lnTo>
                    <a:pt x="2907"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0076">
              <a:extLst>
                <a:ext uri="{FF2B5EF4-FFF2-40B4-BE49-F238E27FC236}">
                  <a16:creationId xmlns:a16="http://schemas.microsoft.com/office/drawing/2014/main" id="{4A0FC2CC-2D40-460B-AB4E-7D679EE4FE7E}"/>
                </a:ext>
              </a:extLst>
            </p:cNvPr>
            <p:cNvSpPr>
              <a:spLocks/>
            </p:cNvSpPr>
            <p:nvPr/>
          </p:nvSpPr>
          <p:spPr bwMode="auto">
            <a:xfrm>
              <a:off x="2799" y="2194"/>
              <a:ext cx="1282" cy="93"/>
            </a:xfrm>
            <a:custGeom>
              <a:avLst/>
              <a:gdLst>
                <a:gd name="T0" fmla="*/ 332 w 1282"/>
                <a:gd name="T1" fmla="*/ 93 h 93"/>
                <a:gd name="T2" fmla="*/ 0 w 1282"/>
                <a:gd name="T3" fmla="*/ 93 h 93"/>
                <a:gd name="T4" fmla="*/ 0 w 1282"/>
                <a:gd name="T5" fmla="*/ 86 h 93"/>
                <a:gd name="T6" fmla="*/ 330 w 1282"/>
                <a:gd name="T7" fmla="*/ 86 h 93"/>
                <a:gd name="T8" fmla="*/ 434 w 1282"/>
                <a:gd name="T9" fmla="*/ 0 h 93"/>
                <a:gd name="T10" fmla="*/ 1282 w 1282"/>
                <a:gd name="T11" fmla="*/ 0 h 93"/>
                <a:gd name="T12" fmla="*/ 1282 w 1282"/>
                <a:gd name="T13" fmla="*/ 7 h 93"/>
                <a:gd name="T14" fmla="*/ 437 w 1282"/>
                <a:gd name="T15" fmla="*/ 7 h 93"/>
                <a:gd name="T16" fmla="*/ 332 w 128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93">
                  <a:moveTo>
                    <a:pt x="332" y="93"/>
                  </a:moveTo>
                  <a:lnTo>
                    <a:pt x="0" y="93"/>
                  </a:lnTo>
                  <a:lnTo>
                    <a:pt x="0" y="86"/>
                  </a:lnTo>
                  <a:lnTo>
                    <a:pt x="330" y="86"/>
                  </a:lnTo>
                  <a:lnTo>
                    <a:pt x="434" y="0"/>
                  </a:lnTo>
                  <a:lnTo>
                    <a:pt x="1282" y="0"/>
                  </a:lnTo>
                  <a:lnTo>
                    <a:pt x="1282" y="7"/>
                  </a:lnTo>
                  <a:lnTo>
                    <a:pt x="437" y="7"/>
                  </a:lnTo>
                  <a:lnTo>
                    <a:pt x="332"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0077">
              <a:extLst>
                <a:ext uri="{FF2B5EF4-FFF2-40B4-BE49-F238E27FC236}">
                  <a16:creationId xmlns:a16="http://schemas.microsoft.com/office/drawing/2014/main" id="{EBFB02B4-BD4B-47CB-BF18-682A7F109270}"/>
                </a:ext>
              </a:extLst>
            </p:cNvPr>
            <p:cNvSpPr>
              <a:spLocks/>
            </p:cNvSpPr>
            <p:nvPr/>
          </p:nvSpPr>
          <p:spPr bwMode="auto">
            <a:xfrm>
              <a:off x="1666" y="594"/>
              <a:ext cx="1662" cy="902"/>
            </a:xfrm>
            <a:custGeom>
              <a:avLst/>
              <a:gdLst>
                <a:gd name="T0" fmla="*/ 1662 w 1662"/>
                <a:gd name="T1" fmla="*/ 902 h 902"/>
                <a:gd name="T2" fmla="*/ 1439 w 1662"/>
                <a:gd name="T3" fmla="*/ 902 h 902"/>
                <a:gd name="T4" fmla="*/ 1439 w 1662"/>
                <a:gd name="T5" fmla="*/ 902 h 902"/>
                <a:gd name="T6" fmla="*/ 1218 w 1662"/>
                <a:gd name="T7" fmla="*/ 665 h 902"/>
                <a:gd name="T8" fmla="*/ 883 w 1662"/>
                <a:gd name="T9" fmla="*/ 665 h 902"/>
                <a:gd name="T10" fmla="*/ 883 w 1662"/>
                <a:gd name="T11" fmla="*/ 665 h 902"/>
                <a:gd name="T12" fmla="*/ 228 w 1662"/>
                <a:gd name="T13" fmla="*/ 5 h 902"/>
                <a:gd name="T14" fmla="*/ 0 w 1662"/>
                <a:gd name="T15" fmla="*/ 5 h 902"/>
                <a:gd name="T16" fmla="*/ 0 w 1662"/>
                <a:gd name="T17" fmla="*/ 0 h 902"/>
                <a:gd name="T18" fmla="*/ 228 w 1662"/>
                <a:gd name="T19" fmla="*/ 0 h 902"/>
                <a:gd name="T20" fmla="*/ 228 w 1662"/>
                <a:gd name="T21" fmla="*/ 0 h 902"/>
                <a:gd name="T22" fmla="*/ 886 w 1662"/>
                <a:gd name="T23" fmla="*/ 663 h 902"/>
                <a:gd name="T24" fmla="*/ 1218 w 1662"/>
                <a:gd name="T25" fmla="*/ 663 h 902"/>
                <a:gd name="T26" fmla="*/ 1220 w 1662"/>
                <a:gd name="T27" fmla="*/ 663 h 902"/>
                <a:gd name="T28" fmla="*/ 1441 w 1662"/>
                <a:gd name="T29" fmla="*/ 900 h 902"/>
                <a:gd name="T30" fmla="*/ 1662 w 1662"/>
                <a:gd name="T31" fmla="*/ 900 h 902"/>
                <a:gd name="T32" fmla="*/ 1662 w 1662"/>
                <a:gd name="T33"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2" h="902">
                  <a:moveTo>
                    <a:pt x="1662" y="902"/>
                  </a:moveTo>
                  <a:lnTo>
                    <a:pt x="1439" y="902"/>
                  </a:lnTo>
                  <a:lnTo>
                    <a:pt x="1439" y="902"/>
                  </a:lnTo>
                  <a:lnTo>
                    <a:pt x="1218" y="665"/>
                  </a:lnTo>
                  <a:lnTo>
                    <a:pt x="883" y="665"/>
                  </a:lnTo>
                  <a:lnTo>
                    <a:pt x="883" y="665"/>
                  </a:lnTo>
                  <a:lnTo>
                    <a:pt x="228" y="5"/>
                  </a:lnTo>
                  <a:lnTo>
                    <a:pt x="0" y="5"/>
                  </a:lnTo>
                  <a:lnTo>
                    <a:pt x="0" y="0"/>
                  </a:lnTo>
                  <a:lnTo>
                    <a:pt x="228" y="0"/>
                  </a:lnTo>
                  <a:lnTo>
                    <a:pt x="228" y="0"/>
                  </a:lnTo>
                  <a:lnTo>
                    <a:pt x="886" y="663"/>
                  </a:lnTo>
                  <a:lnTo>
                    <a:pt x="1218" y="663"/>
                  </a:lnTo>
                  <a:lnTo>
                    <a:pt x="1220" y="663"/>
                  </a:lnTo>
                  <a:lnTo>
                    <a:pt x="1441" y="900"/>
                  </a:lnTo>
                  <a:lnTo>
                    <a:pt x="1662" y="900"/>
                  </a:lnTo>
                  <a:lnTo>
                    <a:pt x="1662"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0078">
              <a:extLst>
                <a:ext uri="{FF2B5EF4-FFF2-40B4-BE49-F238E27FC236}">
                  <a16:creationId xmlns:a16="http://schemas.microsoft.com/office/drawing/2014/main" id="{49F694C3-DF1C-4575-9EBC-F99FF6513628}"/>
                </a:ext>
              </a:extLst>
            </p:cNvPr>
            <p:cNvSpPr>
              <a:spLocks/>
            </p:cNvSpPr>
            <p:nvPr/>
          </p:nvSpPr>
          <p:spPr bwMode="auto">
            <a:xfrm>
              <a:off x="1970" y="1601"/>
              <a:ext cx="1926" cy="558"/>
            </a:xfrm>
            <a:custGeom>
              <a:avLst/>
              <a:gdLst>
                <a:gd name="T0" fmla="*/ 204 w 1926"/>
                <a:gd name="T1" fmla="*/ 558 h 558"/>
                <a:gd name="T2" fmla="*/ 0 w 1926"/>
                <a:gd name="T3" fmla="*/ 558 h 558"/>
                <a:gd name="T4" fmla="*/ 0 w 1926"/>
                <a:gd name="T5" fmla="*/ 532 h 558"/>
                <a:gd name="T6" fmla="*/ 192 w 1926"/>
                <a:gd name="T7" fmla="*/ 532 h 558"/>
                <a:gd name="T8" fmla="*/ 394 w 1926"/>
                <a:gd name="T9" fmla="*/ 327 h 558"/>
                <a:gd name="T10" fmla="*/ 779 w 1926"/>
                <a:gd name="T11" fmla="*/ 327 h 558"/>
                <a:gd name="T12" fmla="*/ 964 w 1926"/>
                <a:gd name="T13" fmla="*/ 126 h 558"/>
                <a:gd name="T14" fmla="*/ 1655 w 1926"/>
                <a:gd name="T15" fmla="*/ 126 h 558"/>
                <a:gd name="T16" fmla="*/ 1781 w 1926"/>
                <a:gd name="T17" fmla="*/ 0 h 558"/>
                <a:gd name="T18" fmla="*/ 1926 w 1926"/>
                <a:gd name="T19" fmla="*/ 0 h 558"/>
                <a:gd name="T20" fmla="*/ 1926 w 1926"/>
                <a:gd name="T21" fmla="*/ 26 h 558"/>
                <a:gd name="T22" fmla="*/ 1793 w 1926"/>
                <a:gd name="T23" fmla="*/ 26 h 558"/>
                <a:gd name="T24" fmla="*/ 1667 w 1926"/>
                <a:gd name="T25" fmla="*/ 152 h 558"/>
                <a:gd name="T26" fmla="*/ 976 w 1926"/>
                <a:gd name="T27" fmla="*/ 152 h 558"/>
                <a:gd name="T28" fmla="*/ 791 w 1926"/>
                <a:gd name="T29" fmla="*/ 354 h 558"/>
                <a:gd name="T30" fmla="*/ 404 w 1926"/>
                <a:gd name="T31" fmla="*/ 354 h 558"/>
                <a:gd name="T32" fmla="*/ 204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204" y="558"/>
                  </a:moveTo>
                  <a:lnTo>
                    <a:pt x="0" y="558"/>
                  </a:lnTo>
                  <a:lnTo>
                    <a:pt x="0" y="532"/>
                  </a:lnTo>
                  <a:lnTo>
                    <a:pt x="192" y="532"/>
                  </a:lnTo>
                  <a:lnTo>
                    <a:pt x="394" y="327"/>
                  </a:lnTo>
                  <a:lnTo>
                    <a:pt x="779" y="327"/>
                  </a:lnTo>
                  <a:lnTo>
                    <a:pt x="964" y="126"/>
                  </a:lnTo>
                  <a:lnTo>
                    <a:pt x="1655" y="126"/>
                  </a:lnTo>
                  <a:lnTo>
                    <a:pt x="1781" y="0"/>
                  </a:lnTo>
                  <a:lnTo>
                    <a:pt x="1926" y="0"/>
                  </a:lnTo>
                  <a:lnTo>
                    <a:pt x="1926" y="26"/>
                  </a:lnTo>
                  <a:lnTo>
                    <a:pt x="1793" y="26"/>
                  </a:lnTo>
                  <a:lnTo>
                    <a:pt x="1667" y="152"/>
                  </a:lnTo>
                  <a:lnTo>
                    <a:pt x="976" y="152"/>
                  </a:lnTo>
                  <a:lnTo>
                    <a:pt x="791" y="354"/>
                  </a:lnTo>
                  <a:lnTo>
                    <a:pt x="404" y="354"/>
                  </a:lnTo>
                  <a:lnTo>
                    <a:pt x="20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0079">
              <a:extLst>
                <a:ext uri="{FF2B5EF4-FFF2-40B4-BE49-F238E27FC236}">
                  <a16:creationId xmlns:a16="http://schemas.microsoft.com/office/drawing/2014/main" id="{66D74537-03C0-4AA0-BBB5-85D054869EF8}"/>
                </a:ext>
              </a:extLst>
            </p:cNvPr>
            <p:cNvSpPr>
              <a:spLocks noChangeArrowheads="1"/>
            </p:cNvSpPr>
            <p:nvPr/>
          </p:nvSpPr>
          <p:spPr bwMode="auto">
            <a:xfrm>
              <a:off x="2656" y="248"/>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0080">
              <a:extLst>
                <a:ext uri="{FF2B5EF4-FFF2-40B4-BE49-F238E27FC236}">
                  <a16:creationId xmlns:a16="http://schemas.microsoft.com/office/drawing/2014/main" id="{4B158039-A242-43B6-BA55-82BE12B2DE83}"/>
                </a:ext>
              </a:extLst>
            </p:cNvPr>
            <p:cNvSpPr>
              <a:spLocks noChangeArrowheads="1"/>
            </p:cNvSpPr>
            <p:nvPr/>
          </p:nvSpPr>
          <p:spPr bwMode="auto">
            <a:xfrm>
              <a:off x="2412" y="60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10081">
              <a:extLst>
                <a:ext uri="{FF2B5EF4-FFF2-40B4-BE49-F238E27FC236}">
                  <a16:creationId xmlns:a16="http://schemas.microsoft.com/office/drawing/2014/main" id="{FF746E73-A187-44C0-A712-5D9066501B81}"/>
                </a:ext>
              </a:extLst>
            </p:cNvPr>
            <p:cNvSpPr>
              <a:spLocks noChangeArrowheads="1"/>
            </p:cNvSpPr>
            <p:nvPr/>
          </p:nvSpPr>
          <p:spPr bwMode="auto">
            <a:xfrm>
              <a:off x="1647" y="583"/>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0082">
              <a:extLst>
                <a:ext uri="{FF2B5EF4-FFF2-40B4-BE49-F238E27FC236}">
                  <a16:creationId xmlns:a16="http://schemas.microsoft.com/office/drawing/2014/main" id="{F561A291-CFBD-4BF8-ADF0-CBB04AFD1083}"/>
                </a:ext>
              </a:extLst>
            </p:cNvPr>
            <p:cNvSpPr>
              <a:spLocks noChangeArrowheads="1"/>
            </p:cNvSpPr>
            <p:nvPr/>
          </p:nvSpPr>
          <p:spPr bwMode="auto">
            <a:xfrm>
              <a:off x="987" y="1107"/>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0083">
              <a:extLst>
                <a:ext uri="{FF2B5EF4-FFF2-40B4-BE49-F238E27FC236}">
                  <a16:creationId xmlns:a16="http://schemas.microsoft.com/office/drawing/2014/main" id="{F348AE79-20C1-4DBF-A96D-0AD44E1CF3B9}"/>
                </a:ext>
              </a:extLst>
            </p:cNvPr>
            <p:cNvSpPr>
              <a:spLocks noChangeArrowheads="1"/>
            </p:cNvSpPr>
            <p:nvPr/>
          </p:nvSpPr>
          <p:spPr bwMode="auto">
            <a:xfrm>
              <a:off x="1630" y="322"/>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10084">
              <a:extLst>
                <a:ext uri="{FF2B5EF4-FFF2-40B4-BE49-F238E27FC236}">
                  <a16:creationId xmlns:a16="http://schemas.microsoft.com/office/drawing/2014/main" id="{CB195097-2DE7-4B83-9510-ECACB0759DF9}"/>
                </a:ext>
              </a:extLst>
            </p:cNvPr>
            <p:cNvSpPr>
              <a:spLocks noChangeArrowheads="1"/>
            </p:cNvSpPr>
            <p:nvPr/>
          </p:nvSpPr>
          <p:spPr bwMode="auto">
            <a:xfrm>
              <a:off x="1067" y="59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0085">
              <a:extLst>
                <a:ext uri="{FF2B5EF4-FFF2-40B4-BE49-F238E27FC236}">
                  <a16:creationId xmlns:a16="http://schemas.microsoft.com/office/drawing/2014/main" id="{8C6691D2-D8B0-4BE8-B121-9F13DEA790AC}"/>
                </a:ext>
              </a:extLst>
            </p:cNvPr>
            <p:cNvSpPr>
              <a:spLocks noChangeArrowheads="1"/>
            </p:cNvSpPr>
            <p:nvPr/>
          </p:nvSpPr>
          <p:spPr bwMode="auto">
            <a:xfrm>
              <a:off x="889" y="13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0086">
              <a:extLst>
                <a:ext uri="{FF2B5EF4-FFF2-40B4-BE49-F238E27FC236}">
                  <a16:creationId xmlns:a16="http://schemas.microsoft.com/office/drawing/2014/main" id="{E4805DAB-046F-4EA2-AEAD-38E16CBA5E95}"/>
                </a:ext>
              </a:extLst>
            </p:cNvPr>
            <p:cNvSpPr>
              <a:spLocks noChangeArrowheads="1"/>
            </p:cNvSpPr>
            <p:nvPr/>
          </p:nvSpPr>
          <p:spPr bwMode="auto">
            <a:xfrm>
              <a:off x="312" y="1831"/>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10087">
              <a:extLst>
                <a:ext uri="{FF2B5EF4-FFF2-40B4-BE49-F238E27FC236}">
                  <a16:creationId xmlns:a16="http://schemas.microsoft.com/office/drawing/2014/main" id="{05B15CD6-FE2F-4D61-A1B5-38B0311D3ECB}"/>
                </a:ext>
              </a:extLst>
            </p:cNvPr>
            <p:cNvSpPr>
              <a:spLocks noChangeArrowheads="1"/>
            </p:cNvSpPr>
            <p:nvPr/>
          </p:nvSpPr>
          <p:spPr bwMode="auto">
            <a:xfrm>
              <a:off x="1929" y="212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0088">
              <a:extLst>
                <a:ext uri="{FF2B5EF4-FFF2-40B4-BE49-F238E27FC236}">
                  <a16:creationId xmlns:a16="http://schemas.microsoft.com/office/drawing/2014/main" id="{15BD2370-6AE9-43AE-B884-CEA8887CE6DA}"/>
                </a:ext>
              </a:extLst>
            </p:cNvPr>
            <p:cNvSpPr>
              <a:spLocks noChangeArrowheads="1"/>
            </p:cNvSpPr>
            <p:nvPr/>
          </p:nvSpPr>
          <p:spPr bwMode="auto">
            <a:xfrm>
              <a:off x="1457" y="1577"/>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10089">
              <a:extLst>
                <a:ext uri="{FF2B5EF4-FFF2-40B4-BE49-F238E27FC236}">
                  <a16:creationId xmlns:a16="http://schemas.microsoft.com/office/drawing/2014/main" id="{91C565FC-3424-404E-9940-AF60829A604B}"/>
                </a:ext>
              </a:extLst>
            </p:cNvPr>
            <p:cNvSpPr>
              <a:spLocks noChangeArrowheads="1"/>
            </p:cNvSpPr>
            <p:nvPr/>
          </p:nvSpPr>
          <p:spPr bwMode="auto">
            <a:xfrm>
              <a:off x="911" y="1694"/>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10090">
              <a:extLst>
                <a:ext uri="{FF2B5EF4-FFF2-40B4-BE49-F238E27FC236}">
                  <a16:creationId xmlns:a16="http://schemas.microsoft.com/office/drawing/2014/main" id="{958FE8D7-3BDE-4032-A019-7E17647D3741}"/>
                </a:ext>
              </a:extLst>
            </p:cNvPr>
            <p:cNvSpPr>
              <a:spLocks noChangeArrowheads="1"/>
            </p:cNvSpPr>
            <p:nvPr/>
          </p:nvSpPr>
          <p:spPr bwMode="auto">
            <a:xfrm>
              <a:off x="1" y="217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10091">
              <a:extLst>
                <a:ext uri="{FF2B5EF4-FFF2-40B4-BE49-F238E27FC236}">
                  <a16:creationId xmlns:a16="http://schemas.microsoft.com/office/drawing/2014/main" id="{5F4EB5B9-4D21-49D5-9168-B1F4F2CE4D14}"/>
                </a:ext>
              </a:extLst>
            </p:cNvPr>
            <p:cNvSpPr>
              <a:spLocks noChangeArrowheads="1"/>
            </p:cNvSpPr>
            <p:nvPr/>
          </p:nvSpPr>
          <p:spPr bwMode="auto">
            <a:xfrm>
              <a:off x="752" y="1587"/>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Oval 10092">
              <a:extLst>
                <a:ext uri="{FF2B5EF4-FFF2-40B4-BE49-F238E27FC236}">
                  <a16:creationId xmlns:a16="http://schemas.microsoft.com/office/drawing/2014/main" id="{2C0AEE5A-9A8F-4F91-A628-E131123DAA0C}"/>
                </a:ext>
              </a:extLst>
            </p:cNvPr>
            <p:cNvSpPr>
              <a:spLocks noChangeArrowheads="1"/>
            </p:cNvSpPr>
            <p:nvPr/>
          </p:nvSpPr>
          <p:spPr bwMode="auto">
            <a:xfrm>
              <a:off x="839" y="199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10093">
              <a:extLst>
                <a:ext uri="{FF2B5EF4-FFF2-40B4-BE49-F238E27FC236}">
                  <a16:creationId xmlns:a16="http://schemas.microsoft.com/office/drawing/2014/main" id="{E46120D5-438F-4E92-A304-0FCC69FD18EE}"/>
                </a:ext>
              </a:extLst>
            </p:cNvPr>
            <p:cNvSpPr>
              <a:spLocks noChangeArrowheads="1"/>
            </p:cNvSpPr>
            <p:nvPr/>
          </p:nvSpPr>
          <p:spPr bwMode="auto">
            <a:xfrm>
              <a:off x="1625" y="1309"/>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10094">
              <a:extLst>
                <a:ext uri="{FF2B5EF4-FFF2-40B4-BE49-F238E27FC236}">
                  <a16:creationId xmlns:a16="http://schemas.microsoft.com/office/drawing/2014/main" id="{6AFD4FD5-3DF4-4535-9409-6020B2D1C2AB}"/>
                </a:ext>
              </a:extLst>
            </p:cNvPr>
            <p:cNvSpPr>
              <a:spLocks noChangeArrowheads="1"/>
            </p:cNvSpPr>
            <p:nvPr/>
          </p:nvSpPr>
          <p:spPr bwMode="auto">
            <a:xfrm>
              <a:off x="2483" y="98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10095">
              <a:extLst>
                <a:ext uri="{FF2B5EF4-FFF2-40B4-BE49-F238E27FC236}">
                  <a16:creationId xmlns:a16="http://schemas.microsoft.com/office/drawing/2014/main" id="{DA930B03-6B4A-4A37-9C32-039B14E03F0B}"/>
                </a:ext>
              </a:extLst>
            </p:cNvPr>
            <p:cNvSpPr>
              <a:spLocks noChangeArrowheads="1"/>
            </p:cNvSpPr>
            <p:nvPr/>
          </p:nvSpPr>
          <p:spPr bwMode="auto">
            <a:xfrm>
              <a:off x="3326" y="148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10096">
              <a:extLst>
                <a:ext uri="{FF2B5EF4-FFF2-40B4-BE49-F238E27FC236}">
                  <a16:creationId xmlns:a16="http://schemas.microsoft.com/office/drawing/2014/main" id="{3956DB89-F5C7-4068-8956-9345CF726AAA}"/>
                </a:ext>
              </a:extLst>
            </p:cNvPr>
            <p:cNvSpPr>
              <a:spLocks noChangeArrowheads="1"/>
            </p:cNvSpPr>
            <p:nvPr/>
          </p:nvSpPr>
          <p:spPr bwMode="auto">
            <a:xfrm>
              <a:off x="3891" y="1601"/>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10097">
              <a:extLst>
                <a:ext uri="{FF2B5EF4-FFF2-40B4-BE49-F238E27FC236}">
                  <a16:creationId xmlns:a16="http://schemas.microsoft.com/office/drawing/2014/main" id="{EC106853-DB00-4818-AE27-BF884CB379DC}"/>
                </a:ext>
              </a:extLst>
            </p:cNvPr>
            <p:cNvSpPr>
              <a:spLocks noChangeArrowheads="1"/>
            </p:cNvSpPr>
            <p:nvPr/>
          </p:nvSpPr>
          <p:spPr bwMode="auto">
            <a:xfrm>
              <a:off x="2818" y="1610"/>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10098">
              <a:extLst>
                <a:ext uri="{FF2B5EF4-FFF2-40B4-BE49-F238E27FC236}">
                  <a16:creationId xmlns:a16="http://schemas.microsoft.com/office/drawing/2014/main" id="{2C2ED518-2D25-4538-A1C8-8EFDF8B666C2}"/>
                </a:ext>
              </a:extLst>
            </p:cNvPr>
            <p:cNvSpPr>
              <a:spLocks noChangeArrowheads="1"/>
            </p:cNvSpPr>
            <p:nvPr/>
          </p:nvSpPr>
          <p:spPr bwMode="auto">
            <a:xfrm>
              <a:off x="2775" y="227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10099">
              <a:extLst>
                <a:ext uri="{FF2B5EF4-FFF2-40B4-BE49-F238E27FC236}">
                  <a16:creationId xmlns:a16="http://schemas.microsoft.com/office/drawing/2014/main" id="{9DF34A1F-7D24-4902-9E14-786E8F1B3BE8}"/>
                </a:ext>
              </a:extLst>
            </p:cNvPr>
            <p:cNvSpPr>
              <a:spLocks noChangeArrowheads="1"/>
            </p:cNvSpPr>
            <p:nvPr/>
          </p:nvSpPr>
          <p:spPr bwMode="auto">
            <a:xfrm>
              <a:off x="3190" y="55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100">
              <a:extLst>
                <a:ext uri="{FF2B5EF4-FFF2-40B4-BE49-F238E27FC236}">
                  <a16:creationId xmlns:a16="http://schemas.microsoft.com/office/drawing/2014/main" id="{7F6CFE9B-A193-4144-BEBE-4CC2D6EEE9D7}"/>
                </a:ext>
              </a:extLst>
            </p:cNvPr>
            <p:cNvSpPr>
              <a:spLocks/>
            </p:cNvSpPr>
            <p:nvPr/>
          </p:nvSpPr>
          <p:spPr bwMode="auto">
            <a:xfrm>
              <a:off x="2680" y="4262"/>
              <a:ext cx="1434" cy="270"/>
            </a:xfrm>
            <a:custGeom>
              <a:avLst/>
              <a:gdLst>
                <a:gd name="T0" fmla="*/ 1183 w 1434"/>
                <a:gd name="T1" fmla="*/ 270 h 270"/>
                <a:gd name="T2" fmla="*/ 855 w 1434"/>
                <a:gd name="T3" fmla="*/ 270 h 270"/>
                <a:gd name="T4" fmla="*/ 769 w 1434"/>
                <a:gd name="T5" fmla="*/ 197 h 270"/>
                <a:gd name="T6" fmla="*/ 373 w 1434"/>
                <a:gd name="T7" fmla="*/ 197 h 270"/>
                <a:gd name="T8" fmla="*/ 211 w 1434"/>
                <a:gd name="T9" fmla="*/ 12 h 270"/>
                <a:gd name="T10" fmla="*/ 0 w 1434"/>
                <a:gd name="T11" fmla="*/ 12 h 270"/>
                <a:gd name="T12" fmla="*/ 0 w 1434"/>
                <a:gd name="T13" fmla="*/ 0 h 270"/>
                <a:gd name="T14" fmla="*/ 218 w 1434"/>
                <a:gd name="T15" fmla="*/ 0 h 270"/>
                <a:gd name="T16" fmla="*/ 380 w 1434"/>
                <a:gd name="T17" fmla="*/ 185 h 270"/>
                <a:gd name="T18" fmla="*/ 774 w 1434"/>
                <a:gd name="T19" fmla="*/ 185 h 270"/>
                <a:gd name="T20" fmla="*/ 860 w 1434"/>
                <a:gd name="T21" fmla="*/ 256 h 270"/>
                <a:gd name="T22" fmla="*/ 1175 w 1434"/>
                <a:gd name="T23" fmla="*/ 256 h 270"/>
                <a:gd name="T24" fmla="*/ 1427 w 1434"/>
                <a:gd name="T25" fmla="*/ 35 h 270"/>
                <a:gd name="T26" fmla="*/ 1434 w 1434"/>
                <a:gd name="T27" fmla="*/ 45 h 270"/>
                <a:gd name="T28" fmla="*/ 1183 w 1434"/>
                <a:gd name="T29"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4" h="270">
                  <a:moveTo>
                    <a:pt x="1183" y="270"/>
                  </a:moveTo>
                  <a:lnTo>
                    <a:pt x="855" y="270"/>
                  </a:lnTo>
                  <a:lnTo>
                    <a:pt x="769" y="197"/>
                  </a:lnTo>
                  <a:lnTo>
                    <a:pt x="373" y="197"/>
                  </a:lnTo>
                  <a:lnTo>
                    <a:pt x="211" y="12"/>
                  </a:lnTo>
                  <a:lnTo>
                    <a:pt x="0" y="12"/>
                  </a:lnTo>
                  <a:lnTo>
                    <a:pt x="0" y="0"/>
                  </a:lnTo>
                  <a:lnTo>
                    <a:pt x="218" y="0"/>
                  </a:lnTo>
                  <a:lnTo>
                    <a:pt x="380" y="185"/>
                  </a:lnTo>
                  <a:lnTo>
                    <a:pt x="774" y="185"/>
                  </a:lnTo>
                  <a:lnTo>
                    <a:pt x="860" y="256"/>
                  </a:lnTo>
                  <a:lnTo>
                    <a:pt x="1175" y="256"/>
                  </a:lnTo>
                  <a:lnTo>
                    <a:pt x="1427" y="35"/>
                  </a:lnTo>
                  <a:lnTo>
                    <a:pt x="1434" y="45"/>
                  </a:lnTo>
                  <a:lnTo>
                    <a:pt x="118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101">
              <a:extLst>
                <a:ext uri="{FF2B5EF4-FFF2-40B4-BE49-F238E27FC236}">
                  <a16:creationId xmlns:a16="http://schemas.microsoft.com/office/drawing/2014/main" id="{3197C1A7-59D7-466B-80D2-840EB0487869}"/>
                </a:ext>
              </a:extLst>
            </p:cNvPr>
            <p:cNvSpPr>
              <a:spLocks/>
            </p:cNvSpPr>
            <p:nvPr/>
          </p:nvSpPr>
          <p:spPr bwMode="auto">
            <a:xfrm>
              <a:off x="1093" y="3835"/>
              <a:ext cx="2981" cy="567"/>
            </a:xfrm>
            <a:custGeom>
              <a:avLst/>
              <a:gdLst>
                <a:gd name="T0" fmla="*/ 1160 w 1255"/>
                <a:gd name="T1" fmla="*/ 239 h 239"/>
                <a:gd name="T2" fmla="*/ 896 w 1255"/>
                <a:gd name="T3" fmla="*/ 239 h 239"/>
                <a:gd name="T4" fmla="*/ 896 w 1255"/>
                <a:gd name="T5" fmla="*/ 239 h 239"/>
                <a:gd name="T6" fmla="*/ 896 w 1255"/>
                <a:gd name="T7" fmla="*/ 238 h 239"/>
                <a:gd name="T8" fmla="*/ 896 w 1255"/>
                <a:gd name="T9" fmla="*/ 239 h 239"/>
                <a:gd name="T10" fmla="*/ 805 w 1255"/>
                <a:gd name="T11" fmla="*/ 144 h 239"/>
                <a:gd name="T12" fmla="*/ 584 w 1255"/>
                <a:gd name="T13" fmla="*/ 144 h 239"/>
                <a:gd name="T14" fmla="*/ 584 w 1255"/>
                <a:gd name="T15" fmla="*/ 144 h 239"/>
                <a:gd name="T16" fmla="*/ 442 w 1255"/>
                <a:gd name="T17" fmla="*/ 2 h 239"/>
                <a:gd name="T18" fmla="*/ 208 w 1255"/>
                <a:gd name="T19" fmla="*/ 2 h 239"/>
                <a:gd name="T20" fmla="*/ 171 w 1255"/>
                <a:gd name="T21" fmla="*/ 37 h 239"/>
                <a:gd name="T22" fmla="*/ 0 w 1255"/>
                <a:gd name="T23" fmla="*/ 37 h 239"/>
                <a:gd name="T24" fmla="*/ 0 w 1255"/>
                <a:gd name="T25" fmla="*/ 36 h 239"/>
                <a:gd name="T26" fmla="*/ 170 w 1255"/>
                <a:gd name="T27" fmla="*/ 36 h 239"/>
                <a:gd name="T28" fmla="*/ 207 w 1255"/>
                <a:gd name="T29" fmla="*/ 0 h 239"/>
                <a:gd name="T30" fmla="*/ 443 w 1255"/>
                <a:gd name="T31" fmla="*/ 0 h 239"/>
                <a:gd name="T32" fmla="*/ 443 w 1255"/>
                <a:gd name="T33" fmla="*/ 0 h 239"/>
                <a:gd name="T34" fmla="*/ 584 w 1255"/>
                <a:gd name="T35" fmla="*/ 143 h 239"/>
                <a:gd name="T36" fmla="*/ 805 w 1255"/>
                <a:gd name="T37" fmla="*/ 143 h 239"/>
                <a:gd name="T38" fmla="*/ 805 w 1255"/>
                <a:gd name="T39" fmla="*/ 143 h 239"/>
                <a:gd name="T40" fmla="*/ 851 w 1255"/>
                <a:gd name="T41" fmla="*/ 190 h 239"/>
                <a:gd name="T42" fmla="*/ 897 w 1255"/>
                <a:gd name="T43" fmla="*/ 238 h 239"/>
                <a:gd name="T44" fmla="*/ 1159 w 1255"/>
                <a:gd name="T45" fmla="*/ 238 h 239"/>
                <a:gd name="T46" fmla="*/ 1206 w 1255"/>
                <a:gd name="T47" fmla="*/ 190 h 239"/>
                <a:gd name="T48" fmla="*/ 1255 w 1255"/>
                <a:gd name="T49" fmla="*/ 190 h 239"/>
                <a:gd name="T50" fmla="*/ 1255 w 1255"/>
                <a:gd name="T51" fmla="*/ 192 h 239"/>
                <a:gd name="T52" fmla="*/ 1206 w 1255"/>
                <a:gd name="T53" fmla="*/ 192 h 239"/>
                <a:gd name="T54" fmla="*/ 1160 w 1255"/>
                <a:gd name="T55"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239">
                  <a:moveTo>
                    <a:pt x="1160" y="239"/>
                  </a:moveTo>
                  <a:cubicBezTo>
                    <a:pt x="896" y="239"/>
                    <a:pt x="896" y="239"/>
                    <a:pt x="896" y="239"/>
                  </a:cubicBezTo>
                  <a:cubicBezTo>
                    <a:pt x="896" y="239"/>
                    <a:pt x="896" y="239"/>
                    <a:pt x="896" y="239"/>
                  </a:cubicBezTo>
                  <a:cubicBezTo>
                    <a:pt x="896" y="238"/>
                    <a:pt x="896" y="238"/>
                    <a:pt x="896" y="238"/>
                  </a:cubicBezTo>
                  <a:cubicBezTo>
                    <a:pt x="896" y="238"/>
                    <a:pt x="896" y="239"/>
                    <a:pt x="896" y="239"/>
                  </a:cubicBezTo>
                  <a:cubicBezTo>
                    <a:pt x="895" y="235"/>
                    <a:pt x="841" y="180"/>
                    <a:pt x="805" y="144"/>
                  </a:cubicBezTo>
                  <a:cubicBezTo>
                    <a:pt x="584" y="144"/>
                    <a:pt x="584" y="144"/>
                    <a:pt x="584" y="144"/>
                  </a:cubicBezTo>
                  <a:cubicBezTo>
                    <a:pt x="584" y="144"/>
                    <a:pt x="584" y="144"/>
                    <a:pt x="584" y="144"/>
                  </a:cubicBezTo>
                  <a:cubicBezTo>
                    <a:pt x="442" y="2"/>
                    <a:pt x="442" y="2"/>
                    <a:pt x="442" y="2"/>
                  </a:cubicBezTo>
                  <a:cubicBezTo>
                    <a:pt x="208" y="2"/>
                    <a:pt x="208" y="2"/>
                    <a:pt x="208" y="2"/>
                  </a:cubicBezTo>
                  <a:cubicBezTo>
                    <a:pt x="171" y="37"/>
                    <a:pt x="171" y="37"/>
                    <a:pt x="171" y="37"/>
                  </a:cubicBezTo>
                  <a:cubicBezTo>
                    <a:pt x="0" y="37"/>
                    <a:pt x="0" y="37"/>
                    <a:pt x="0" y="37"/>
                  </a:cubicBezTo>
                  <a:cubicBezTo>
                    <a:pt x="0" y="36"/>
                    <a:pt x="0" y="36"/>
                    <a:pt x="0" y="36"/>
                  </a:cubicBezTo>
                  <a:cubicBezTo>
                    <a:pt x="170" y="36"/>
                    <a:pt x="170" y="36"/>
                    <a:pt x="170" y="36"/>
                  </a:cubicBezTo>
                  <a:cubicBezTo>
                    <a:pt x="207" y="0"/>
                    <a:pt x="207" y="0"/>
                    <a:pt x="207" y="0"/>
                  </a:cubicBezTo>
                  <a:cubicBezTo>
                    <a:pt x="443" y="0"/>
                    <a:pt x="443" y="0"/>
                    <a:pt x="443" y="0"/>
                  </a:cubicBezTo>
                  <a:cubicBezTo>
                    <a:pt x="443" y="0"/>
                    <a:pt x="443" y="0"/>
                    <a:pt x="443" y="0"/>
                  </a:cubicBezTo>
                  <a:cubicBezTo>
                    <a:pt x="584" y="143"/>
                    <a:pt x="584" y="143"/>
                    <a:pt x="584" y="143"/>
                  </a:cubicBezTo>
                  <a:cubicBezTo>
                    <a:pt x="805" y="143"/>
                    <a:pt x="805" y="143"/>
                    <a:pt x="805" y="143"/>
                  </a:cubicBezTo>
                  <a:cubicBezTo>
                    <a:pt x="805" y="143"/>
                    <a:pt x="805" y="143"/>
                    <a:pt x="805" y="143"/>
                  </a:cubicBezTo>
                  <a:cubicBezTo>
                    <a:pt x="806" y="143"/>
                    <a:pt x="829" y="167"/>
                    <a:pt x="851" y="190"/>
                  </a:cubicBezTo>
                  <a:cubicBezTo>
                    <a:pt x="888" y="227"/>
                    <a:pt x="896" y="236"/>
                    <a:pt x="897" y="238"/>
                  </a:cubicBezTo>
                  <a:cubicBezTo>
                    <a:pt x="1159" y="238"/>
                    <a:pt x="1159" y="238"/>
                    <a:pt x="1159" y="238"/>
                  </a:cubicBezTo>
                  <a:cubicBezTo>
                    <a:pt x="1206" y="190"/>
                    <a:pt x="1206" y="190"/>
                    <a:pt x="1206" y="190"/>
                  </a:cubicBezTo>
                  <a:cubicBezTo>
                    <a:pt x="1255" y="190"/>
                    <a:pt x="1255" y="190"/>
                    <a:pt x="1255" y="190"/>
                  </a:cubicBezTo>
                  <a:cubicBezTo>
                    <a:pt x="1255" y="192"/>
                    <a:pt x="1255" y="192"/>
                    <a:pt x="1255" y="192"/>
                  </a:cubicBezTo>
                  <a:cubicBezTo>
                    <a:pt x="1206" y="192"/>
                    <a:pt x="1206" y="192"/>
                    <a:pt x="1206" y="192"/>
                  </a:cubicBezTo>
                  <a:lnTo>
                    <a:pt x="116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0102">
              <a:extLst>
                <a:ext uri="{FF2B5EF4-FFF2-40B4-BE49-F238E27FC236}">
                  <a16:creationId xmlns:a16="http://schemas.microsoft.com/office/drawing/2014/main" id="{B44EDD28-6E8B-4C93-A001-436F2E8963A7}"/>
                </a:ext>
              </a:extLst>
            </p:cNvPr>
            <p:cNvSpPr>
              <a:spLocks/>
            </p:cNvSpPr>
            <p:nvPr/>
          </p:nvSpPr>
          <p:spPr bwMode="auto">
            <a:xfrm>
              <a:off x="3205" y="3967"/>
              <a:ext cx="859" cy="186"/>
            </a:xfrm>
            <a:custGeom>
              <a:avLst/>
              <a:gdLst>
                <a:gd name="T0" fmla="*/ 859 w 859"/>
                <a:gd name="T1" fmla="*/ 186 h 186"/>
                <a:gd name="T2" fmla="*/ 168 w 859"/>
                <a:gd name="T3" fmla="*/ 186 h 186"/>
                <a:gd name="T4" fmla="*/ 0 w 859"/>
                <a:gd name="T5" fmla="*/ 5 h 186"/>
                <a:gd name="T6" fmla="*/ 4 w 859"/>
                <a:gd name="T7" fmla="*/ 0 h 186"/>
                <a:gd name="T8" fmla="*/ 173 w 859"/>
                <a:gd name="T9" fmla="*/ 179 h 186"/>
                <a:gd name="T10" fmla="*/ 859 w 859"/>
                <a:gd name="T11" fmla="*/ 179 h 186"/>
                <a:gd name="T12" fmla="*/ 859 w 859"/>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859" h="186">
                  <a:moveTo>
                    <a:pt x="859" y="186"/>
                  </a:moveTo>
                  <a:lnTo>
                    <a:pt x="168" y="186"/>
                  </a:lnTo>
                  <a:lnTo>
                    <a:pt x="0" y="5"/>
                  </a:lnTo>
                  <a:lnTo>
                    <a:pt x="4" y="0"/>
                  </a:lnTo>
                  <a:lnTo>
                    <a:pt x="173" y="179"/>
                  </a:lnTo>
                  <a:lnTo>
                    <a:pt x="859" y="179"/>
                  </a:lnTo>
                  <a:lnTo>
                    <a:pt x="859"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103">
              <a:extLst>
                <a:ext uri="{FF2B5EF4-FFF2-40B4-BE49-F238E27FC236}">
                  <a16:creationId xmlns:a16="http://schemas.microsoft.com/office/drawing/2014/main" id="{F9F4FBAD-8C28-4CB3-B3EC-479192FB0C0D}"/>
                </a:ext>
              </a:extLst>
            </p:cNvPr>
            <p:cNvSpPr>
              <a:spLocks/>
            </p:cNvSpPr>
            <p:nvPr/>
          </p:nvSpPr>
          <p:spPr bwMode="auto">
            <a:xfrm>
              <a:off x="1652" y="4003"/>
              <a:ext cx="2415" cy="261"/>
            </a:xfrm>
            <a:custGeom>
              <a:avLst/>
              <a:gdLst>
                <a:gd name="T0" fmla="*/ 1790 w 2415"/>
                <a:gd name="T1" fmla="*/ 261 h 261"/>
                <a:gd name="T2" fmla="*/ 1531 w 2415"/>
                <a:gd name="T3" fmla="*/ 261 h 261"/>
                <a:gd name="T4" fmla="*/ 1294 w 2415"/>
                <a:gd name="T5" fmla="*/ 19 h 261"/>
                <a:gd name="T6" fmla="*/ 448 w 2415"/>
                <a:gd name="T7" fmla="*/ 19 h 261"/>
                <a:gd name="T8" fmla="*/ 277 w 2415"/>
                <a:gd name="T9" fmla="*/ 199 h 261"/>
                <a:gd name="T10" fmla="*/ 0 w 2415"/>
                <a:gd name="T11" fmla="*/ 199 h 261"/>
                <a:gd name="T12" fmla="*/ 0 w 2415"/>
                <a:gd name="T13" fmla="*/ 185 h 261"/>
                <a:gd name="T14" fmla="*/ 273 w 2415"/>
                <a:gd name="T15" fmla="*/ 185 h 261"/>
                <a:gd name="T16" fmla="*/ 444 w 2415"/>
                <a:gd name="T17" fmla="*/ 7 h 261"/>
                <a:gd name="T18" fmla="*/ 1301 w 2415"/>
                <a:gd name="T19" fmla="*/ 7 h 261"/>
                <a:gd name="T20" fmla="*/ 1538 w 2415"/>
                <a:gd name="T21" fmla="*/ 247 h 261"/>
                <a:gd name="T22" fmla="*/ 1785 w 2415"/>
                <a:gd name="T23" fmla="*/ 247 h 261"/>
                <a:gd name="T24" fmla="*/ 2044 w 2415"/>
                <a:gd name="T25" fmla="*/ 0 h 261"/>
                <a:gd name="T26" fmla="*/ 2415 w 2415"/>
                <a:gd name="T27" fmla="*/ 0 h 261"/>
                <a:gd name="T28" fmla="*/ 2415 w 2415"/>
                <a:gd name="T29" fmla="*/ 14 h 261"/>
                <a:gd name="T30" fmla="*/ 2051 w 2415"/>
                <a:gd name="T31" fmla="*/ 14 h 261"/>
                <a:gd name="T32" fmla="*/ 1790 w 2415"/>
                <a:gd name="T3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61">
                  <a:moveTo>
                    <a:pt x="1790" y="261"/>
                  </a:moveTo>
                  <a:lnTo>
                    <a:pt x="1531" y="261"/>
                  </a:lnTo>
                  <a:lnTo>
                    <a:pt x="1294" y="19"/>
                  </a:lnTo>
                  <a:lnTo>
                    <a:pt x="448" y="19"/>
                  </a:lnTo>
                  <a:lnTo>
                    <a:pt x="277" y="199"/>
                  </a:lnTo>
                  <a:lnTo>
                    <a:pt x="0" y="199"/>
                  </a:lnTo>
                  <a:lnTo>
                    <a:pt x="0" y="185"/>
                  </a:lnTo>
                  <a:lnTo>
                    <a:pt x="273" y="185"/>
                  </a:lnTo>
                  <a:lnTo>
                    <a:pt x="444" y="7"/>
                  </a:lnTo>
                  <a:lnTo>
                    <a:pt x="1301" y="7"/>
                  </a:lnTo>
                  <a:lnTo>
                    <a:pt x="1538" y="247"/>
                  </a:lnTo>
                  <a:lnTo>
                    <a:pt x="1785" y="247"/>
                  </a:lnTo>
                  <a:lnTo>
                    <a:pt x="2044" y="0"/>
                  </a:lnTo>
                  <a:lnTo>
                    <a:pt x="2415" y="0"/>
                  </a:lnTo>
                  <a:lnTo>
                    <a:pt x="2415" y="14"/>
                  </a:lnTo>
                  <a:lnTo>
                    <a:pt x="2051" y="14"/>
                  </a:lnTo>
                  <a:lnTo>
                    <a:pt x="179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104">
              <a:extLst>
                <a:ext uri="{FF2B5EF4-FFF2-40B4-BE49-F238E27FC236}">
                  <a16:creationId xmlns:a16="http://schemas.microsoft.com/office/drawing/2014/main" id="{8B906060-D821-43E7-B0BF-8ED808FE50C0}"/>
                </a:ext>
              </a:extLst>
            </p:cNvPr>
            <p:cNvSpPr>
              <a:spLocks/>
            </p:cNvSpPr>
            <p:nvPr/>
          </p:nvSpPr>
          <p:spPr bwMode="auto">
            <a:xfrm>
              <a:off x="2431" y="3782"/>
              <a:ext cx="1633" cy="169"/>
            </a:xfrm>
            <a:custGeom>
              <a:avLst/>
              <a:gdLst>
                <a:gd name="T0" fmla="*/ 1633 w 1633"/>
                <a:gd name="T1" fmla="*/ 169 h 169"/>
                <a:gd name="T2" fmla="*/ 1353 w 1633"/>
                <a:gd name="T3" fmla="*/ 169 h 169"/>
                <a:gd name="T4" fmla="*/ 1199 w 1633"/>
                <a:gd name="T5" fmla="*/ 5 h 169"/>
                <a:gd name="T6" fmla="*/ 824 w 1633"/>
                <a:gd name="T7" fmla="*/ 5 h 169"/>
                <a:gd name="T8" fmla="*/ 702 w 1633"/>
                <a:gd name="T9" fmla="*/ 136 h 169"/>
                <a:gd name="T10" fmla="*/ 0 w 1633"/>
                <a:gd name="T11" fmla="*/ 136 h 169"/>
                <a:gd name="T12" fmla="*/ 0 w 1633"/>
                <a:gd name="T13" fmla="*/ 129 h 169"/>
                <a:gd name="T14" fmla="*/ 700 w 1633"/>
                <a:gd name="T15" fmla="*/ 129 h 169"/>
                <a:gd name="T16" fmla="*/ 821 w 1633"/>
                <a:gd name="T17" fmla="*/ 0 h 169"/>
                <a:gd name="T18" fmla="*/ 1201 w 1633"/>
                <a:gd name="T19" fmla="*/ 0 h 169"/>
                <a:gd name="T20" fmla="*/ 1358 w 1633"/>
                <a:gd name="T21" fmla="*/ 162 h 169"/>
                <a:gd name="T22" fmla="*/ 1633 w 1633"/>
                <a:gd name="T23" fmla="*/ 162 h 169"/>
                <a:gd name="T24" fmla="*/ 1633 w 1633"/>
                <a:gd name="T25"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3" h="169">
                  <a:moveTo>
                    <a:pt x="1633" y="169"/>
                  </a:moveTo>
                  <a:lnTo>
                    <a:pt x="1353" y="169"/>
                  </a:lnTo>
                  <a:lnTo>
                    <a:pt x="1199" y="5"/>
                  </a:lnTo>
                  <a:lnTo>
                    <a:pt x="824" y="5"/>
                  </a:lnTo>
                  <a:lnTo>
                    <a:pt x="702" y="136"/>
                  </a:lnTo>
                  <a:lnTo>
                    <a:pt x="0" y="136"/>
                  </a:lnTo>
                  <a:lnTo>
                    <a:pt x="0" y="129"/>
                  </a:lnTo>
                  <a:lnTo>
                    <a:pt x="700" y="129"/>
                  </a:lnTo>
                  <a:lnTo>
                    <a:pt x="821" y="0"/>
                  </a:lnTo>
                  <a:lnTo>
                    <a:pt x="1201" y="0"/>
                  </a:lnTo>
                  <a:lnTo>
                    <a:pt x="1358" y="162"/>
                  </a:lnTo>
                  <a:lnTo>
                    <a:pt x="1633" y="162"/>
                  </a:lnTo>
                  <a:lnTo>
                    <a:pt x="1633"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105">
              <a:extLst>
                <a:ext uri="{FF2B5EF4-FFF2-40B4-BE49-F238E27FC236}">
                  <a16:creationId xmlns:a16="http://schemas.microsoft.com/office/drawing/2014/main" id="{F19EDCDC-108B-42D9-99DB-4FCDE61DACE1}"/>
                </a:ext>
              </a:extLst>
            </p:cNvPr>
            <p:cNvSpPr>
              <a:spLocks/>
            </p:cNvSpPr>
            <p:nvPr/>
          </p:nvSpPr>
          <p:spPr bwMode="auto">
            <a:xfrm>
              <a:off x="2507" y="3526"/>
              <a:ext cx="1560" cy="285"/>
            </a:xfrm>
            <a:custGeom>
              <a:avLst/>
              <a:gdLst>
                <a:gd name="T0" fmla="*/ 1560 w 1560"/>
                <a:gd name="T1" fmla="*/ 285 h 285"/>
                <a:gd name="T2" fmla="*/ 1356 w 1560"/>
                <a:gd name="T3" fmla="*/ 285 h 285"/>
                <a:gd name="T4" fmla="*/ 1232 w 1560"/>
                <a:gd name="T5" fmla="*/ 154 h 285"/>
                <a:gd name="T6" fmla="*/ 679 w 1560"/>
                <a:gd name="T7" fmla="*/ 154 h 285"/>
                <a:gd name="T8" fmla="*/ 517 w 1560"/>
                <a:gd name="T9" fmla="*/ 7 h 285"/>
                <a:gd name="T10" fmla="*/ 0 w 1560"/>
                <a:gd name="T11" fmla="*/ 7 h 285"/>
                <a:gd name="T12" fmla="*/ 0 w 1560"/>
                <a:gd name="T13" fmla="*/ 0 h 285"/>
                <a:gd name="T14" fmla="*/ 520 w 1560"/>
                <a:gd name="T15" fmla="*/ 0 h 285"/>
                <a:gd name="T16" fmla="*/ 681 w 1560"/>
                <a:gd name="T17" fmla="*/ 147 h 285"/>
                <a:gd name="T18" fmla="*/ 1234 w 1560"/>
                <a:gd name="T19" fmla="*/ 147 h 285"/>
                <a:gd name="T20" fmla="*/ 1360 w 1560"/>
                <a:gd name="T21" fmla="*/ 278 h 285"/>
                <a:gd name="T22" fmla="*/ 1560 w 1560"/>
                <a:gd name="T23" fmla="*/ 278 h 285"/>
                <a:gd name="T24" fmla="*/ 156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1560" y="285"/>
                  </a:moveTo>
                  <a:lnTo>
                    <a:pt x="1356" y="285"/>
                  </a:lnTo>
                  <a:lnTo>
                    <a:pt x="1232" y="154"/>
                  </a:lnTo>
                  <a:lnTo>
                    <a:pt x="679" y="154"/>
                  </a:lnTo>
                  <a:lnTo>
                    <a:pt x="517" y="7"/>
                  </a:lnTo>
                  <a:lnTo>
                    <a:pt x="0" y="7"/>
                  </a:lnTo>
                  <a:lnTo>
                    <a:pt x="0" y="0"/>
                  </a:lnTo>
                  <a:lnTo>
                    <a:pt x="520" y="0"/>
                  </a:lnTo>
                  <a:lnTo>
                    <a:pt x="681" y="147"/>
                  </a:lnTo>
                  <a:lnTo>
                    <a:pt x="1234" y="147"/>
                  </a:lnTo>
                  <a:lnTo>
                    <a:pt x="1360" y="278"/>
                  </a:lnTo>
                  <a:lnTo>
                    <a:pt x="1560" y="278"/>
                  </a:lnTo>
                  <a:lnTo>
                    <a:pt x="156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0106">
              <a:extLst>
                <a:ext uri="{FF2B5EF4-FFF2-40B4-BE49-F238E27FC236}">
                  <a16:creationId xmlns:a16="http://schemas.microsoft.com/office/drawing/2014/main" id="{16C3B704-90E0-4ADE-B3EC-3F19C0828889}"/>
                </a:ext>
              </a:extLst>
            </p:cNvPr>
            <p:cNvSpPr>
              <a:spLocks/>
            </p:cNvSpPr>
            <p:nvPr/>
          </p:nvSpPr>
          <p:spPr bwMode="auto">
            <a:xfrm>
              <a:off x="801" y="2662"/>
              <a:ext cx="3261" cy="1225"/>
            </a:xfrm>
            <a:custGeom>
              <a:avLst/>
              <a:gdLst>
                <a:gd name="T0" fmla="*/ 1983 w 3261"/>
                <a:gd name="T1" fmla="*/ 1225 h 1225"/>
                <a:gd name="T2" fmla="*/ 1744 w 3261"/>
                <a:gd name="T3" fmla="*/ 1225 h 1225"/>
                <a:gd name="T4" fmla="*/ 1257 w 3261"/>
                <a:gd name="T5" fmla="*/ 755 h 1225"/>
                <a:gd name="T6" fmla="*/ 516 w 3261"/>
                <a:gd name="T7" fmla="*/ 755 h 1225"/>
                <a:gd name="T8" fmla="*/ 300 w 3261"/>
                <a:gd name="T9" fmla="*/ 548 h 1225"/>
                <a:gd name="T10" fmla="*/ 300 w 3261"/>
                <a:gd name="T11" fmla="*/ 159 h 1225"/>
                <a:gd name="T12" fmla="*/ 183 w 3261"/>
                <a:gd name="T13" fmla="*/ 26 h 1225"/>
                <a:gd name="T14" fmla="*/ 0 w 3261"/>
                <a:gd name="T15" fmla="*/ 26 h 1225"/>
                <a:gd name="T16" fmla="*/ 0 w 3261"/>
                <a:gd name="T17" fmla="*/ 0 h 1225"/>
                <a:gd name="T18" fmla="*/ 195 w 3261"/>
                <a:gd name="T19" fmla="*/ 0 h 1225"/>
                <a:gd name="T20" fmla="*/ 326 w 3261"/>
                <a:gd name="T21" fmla="*/ 147 h 1225"/>
                <a:gd name="T22" fmla="*/ 326 w 3261"/>
                <a:gd name="T23" fmla="*/ 539 h 1225"/>
                <a:gd name="T24" fmla="*/ 528 w 3261"/>
                <a:gd name="T25" fmla="*/ 726 h 1225"/>
                <a:gd name="T26" fmla="*/ 1269 w 3261"/>
                <a:gd name="T27" fmla="*/ 726 h 1225"/>
                <a:gd name="T28" fmla="*/ 1755 w 3261"/>
                <a:gd name="T29" fmla="*/ 1199 h 1225"/>
                <a:gd name="T30" fmla="*/ 1974 w 3261"/>
                <a:gd name="T31" fmla="*/ 1199 h 1225"/>
                <a:gd name="T32" fmla="*/ 2214 w 3261"/>
                <a:gd name="T33" fmla="*/ 980 h 1225"/>
                <a:gd name="T34" fmla="*/ 3261 w 3261"/>
                <a:gd name="T35" fmla="*/ 980 h 1225"/>
                <a:gd name="T36" fmla="*/ 3261 w 3261"/>
                <a:gd name="T37" fmla="*/ 1006 h 1225"/>
                <a:gd name="T38" fmla="*/ 2223 w 3261"/>
                <a:gd name="T39" fmla="*/ 1006 h 1225"/>
                <a:gd name="T40" fmla="*/ 1983 w 3261"/>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1" h="1225">
                  <a:moveTo>
                    <a:pt x="1983" y="1225"/>
                  </a:moveTo>
                  <a:lnTo>
                    <a:pt x="1744" y="1225"/>
                  </a:lnTo>
                  <a:lnTo>
                    <a:pt x="1257" y="755"/>
                  </a:lnTo>
                  <a:lnTo>
                    <a:pt x="516" y="755"/>
                  </a:lnTo>
                  <a:lnTo>
                    <a:pt x="300" y="548"/>
                  </a:lnTo>
                  <a:lnTo>
                    <a:pt x="300" y="159"/>
                  </a:lnTo>
                  <a:lnTo>
                    <a:pt x="183" y="26"/>
                  </a:lnTo>
                  <a:lnTo>
                    <a:pt x="0" y="26"/>
                  </a:lnTo>
                  <a:lnTo>
                    <a:pt x="0" y="0"/>
                  </a:lnTo>
                  <a:lnTo>
                    <a:pt x="195" y="0"/>
                  </a:lnTo>
                  <a:lnTo>
                    <a:pt x="326" y="147"/>
                  </a:lnTo>
                  <a:lnTo>
                    <a:pt x="326" y="539"/>
                  </a:lnTo>
                  <a:lnTo>
                    <a:pt x="528" y="726"/>
                  </a:lnTo>
                  <a:lnTo>
                    <a:pt x="1269" y="726"/>
                  </a:lnTo>
                  <a:lnTo>
                    <a:pt x="1755" y="1199"/>
                  </a:lnTo>
                  <a:lnTo>
                    <a:pt x="1974" y="1199"/>
                  </a:lnTo>
                  <a:lnTo>
                    <a:pt x="2214" y="980"/>
                  </a:lnTo>
                  <a:lnTo>
                    <a:pt x="3261" y="980"/>
                  </a:lnTo>
                  <a:lnTo>
                    <a:pt x="3261" y="1006"/>
                  </a:lnTo>
                  <a:lnTo>
                    <a:pt x="2223" y="1006"/>
                  </a:lnTo>
                  <a:lnTo>
                    <a:pt x="1983"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0107">
              <a:extLst>
                <a:ext uri="{FF2B5EF4-FFF2-40B4-BE49-F238E27FC236}">
                  <a16:creationId xmlns:a16="http://schemas.microsoft.com/office/drawing/2014/main" id="{5A89316D-1BFC-49AE-8B7A-3453739BEBBA}"/>
                </a:ext>
              </a:extLst>
            </p:cNvPr>
            <p:cNvSpPr>
              <a:spLocks/>
            </p:cNvSpPr>
            <p:nvPr/>
          </p:nvSpPr>
          <p:spPr bwMode="auto">
            <a:xfrm>
              <a:off x="649" y="2339"/>
              <a:ext cx="3420" cy="1410"/>
            </a:xfrm>
            <a:custGeom>
              <a:avLst/>
              <a:gdLst>
                <a:gd name="T0" fmla="*/ 1195 w 3420"/>
                <a:gd name="T1" fmla="*/ 1410 h 1410"/>
                <a:gd name="T2" fmla="*/ 720 w 3420"/>
                <a:gd name="T3" fmla="*/ 1410 h 1410"/>
                <a:gd name="T4" fmla="*/ 523 w 3420"/>
                <a:gd name="T5" fmla="*/ 1215 h 1410"/>
                <a:gd name="T6" fmla="*/ 523 w 3420"/>
                <a:gd name="T7" fmla="*/ 209 h 1410"/>
                <a:gd name="T8" fmla="*/ 309 w 3420"/>
                <a:gd name="T9" fmla="*/ 7 h 1410"/>
                <a:gd name="T10" fmla="*/ 0 w 3420"/>
                <a:gd name="T11" fmla="*/ 7 h 1410"/>
                <a:gd name="T12" fmla="*/ 0 w 3420"/>
                <a:gd name="T13" fmla="*/ 0 h 1410"/>
                <a:gd name="T14" fmla="*/ 312 w 3420"/>
                <a:gd name="T15" fmla="*/ 0 h 1410"/>
                <a:gd name="T16" fmla="*/ 312 w 3420"/>
                <a:gd name="T17" fmla="*/ 0 h 1410"/>
                <a:gd name="T18" fmla="*/ 530 w 3420"/>
                <a:gd name="T19" fmla="*/ 207 h 1410"/>
                <a:gd name="T20" fmla="*/ 530 w 3420"/>
                <a:gd name="T21" fmla="*/ 1213 h 1410"/>
                <a:gd name="T22" fmla="*/ 722 w 3420"/>
                <a:gd name="T23" fmla="*/ 1405 h 1410"/>
                <a:gd name="T24" fmla="*/ 1193 w 3420"/>
                <a:gd name="T25" fmla="*/ 1405 h 1410"/>
                <a:gd name="T26" fmla="*/ 1580 w 3420"/>
                <a:gd name="T27" fmla="*/ 1016 h 1410"/>
                <a:gd name="T28" fmla="*/ 2430 w 3420"/>
                <a:gd name="T29" fmla="*/ 1016 h 1410"/>
                <a:gd name="T30" fmla="*/ 2430 w 3420"/>
                <a:gd name="T31" fmla="*/ 1016 h 1410"/>
                <a:gd name="T32" fmla="*/ 2625 w 3420"/>
                <a:gd name="T33" fmla="*/ 1215 h 1410"/>
                <a:gd name="T34" fmla="*/ 3420 w 3420"/>
                <a:gd name="T35" fmla="*/ 1215 h 1410"/>
                <a:gd name="T36" fmla="*/ 3420 w 3420"/>
                <a:gd name="T37" fmla="*/ 1223 h 1410"/>
                <a:gd name="T38" fmla="*/ 2620 w 3420"/>
                <a:gd name="T39" fmla="*/ 1223 h 1410"/>
                <a:gd name="T40" fmla="*/ 2620 w 3420"/>
                <a:gd name="T41" fmla="*/ 1220 h 1410"/>
                <a:gd name="T42" fmla="*/ 2425 w 3420"/>
                <a:gd name="T43" fmla="*/ 1023 h 1410"/>
                <a:gd name="T44" fmla="*/ 1582 w 3420"/>
                <a:gd name="T45" fmla="*/ 1023 h 1410"/>
                <a:gd name="T46" fmla="*/ 1195 w 3420"/>
                <a:gd name="T47"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0" h="1410">
                  <a:moveTo>
                    <a:pt x="1195" y="1410"/>
                  </a:moveTo>
                  <a:lnTo>
                    <a:pt x="720" y="1410"/>
                  </a:lnTo>
                  <a:lnTo>
                    <a:pt x="523" y="1215"/>
                  </a:lnTo>
                  <a:lnTo>
                    <a:pt x="523" y="209"/>
                  </a:lnTo>
                  <a:lnTo>
                    <a:pt x="309" y="7"/>
                  </a:lnTo>
                  <a:lnTo>
                    <a:pt x="0" y="7"/>
                  </a:lnTo>
                  <a:lnTo>
                    <a:pt x="0" y="0"/>
                  </a:lnTo>
                  <a:lnTo>
                    <a:pt x="312" y="0"/>
                  </a:lnTo>
                  <a:lnTo>
                    <a:pt x="312" y="0"/>
                  </a:lnTo>
                  <a:lnTo>
                    <a:pt x="530" y="207"/>
                  </a:lnTo>
                  <a:lnTo>
                    <a:pt x="530" y="1213"/>
                  </a:lnTo>
                  <a:lnTo>
                    <a:pt x="722" y="1405"/>
                  </a:lnTo>
                  <a:lnTo>
                    <a:pt x="1193" y="1405"/>
                  </a:lnTo>
                  <a:lnTo>
                    <a:pt x="1580" y="1016"/>
                  </a:lnTo>
                  <a:lnTo>
                    <a:pt x="2430" y="1016"/>
                  </a:lnTo>
                  <a:lnTo>
                    <a:pt x="2430" y="1016"/>
                  </a:lnTo>
                  <a:lnTo>
                    <a:pt x="2625" y="1215"/>
                  </a:lnTo>
                  <a:lnTo>
                    <a:pt x="3420" y="1215"/>
                  </a:lnTo>
                  <a:lnTo>
                    <a:pt x="3420" y="1223"/>
                  </a:lnTo>
                  <a:lnTo>
                    <a:pt x="2620" y="1223"/>
                  </a:lnTo>
                  <a:lnTo>
                    <a:pt x="2620" y="1220"/>
                  </a:lnTo>
                  <a:lnTo>
                    <a:pt x="2425" y="1023"/>
                  </a:lnTo>
                  <a:lnTo>
                    <a:pt x="1582" y="1023"/>
                  </a:lnTo>
                  <a:lnTo>
                    <a:pt x="1195" y="1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0108">
              <a:extLst>
                <a:ext uri="{FF2B5EF4-FFF2-40B4-BE49-F238E27FC236}">
                  <a16:creationId xmlns:a16="http://schemas.microsoft.com/office/drawing/2014/main" id="{C6B7DDD5-78C4-4688-8BF2-D353D656B715}"/>
                </a:ext>
              </a:extLst>
            </p:cNvPr>
            <p:cNvSpPr>
              <a:spLocks/>
            </p:cNvSpPr>
            <p:nvPr/>
          </p:nvSpPr>
          <p:spPr bwMode="auto">
            <a:xfrm>
              <a:off x="1490" y="2916"/>
              <a:ext cx="2574" cy="565"/>
            </a:xfrm>
            <a:custGeom>
              <a:avLst/>
              <a:gdLst>
                <a:gd name="T0" fmla="*/ 2574 w 2574"/>
                <a:gd name="T1" fmla="*/ 565 h 565"/>
                <a:gd name="T2" fmla="*/ 2128 w 2574"/>
                <a:gd name="T3" fmla="*/ 565 h 565"/>
                <a:gd name="T4" fmla="*/ 1836 w 2574"/>
                <a:gd name="T5" fmla="*/ 271 h 565"/>
                <a:gd name="T6" fmla="*/ 931 w 2574"/>
                <a:gd name="T7" fmla="*/ 271 h 565"/>
                <a:gd name="T8" fmla="*/ 691 w 2574"/>
                <a:gd name="T9" fmla="*/ 26 h 565"/>
                <a:gd name="T10" fmla="*/ 0 w 2574"/>
                <a:gd name="T11" fmla="*/ 26 h 565"/>
                <a:gd name="T12" fmla="*/ 0 w 2574"/>
                <a:gd name="T13" fmla="*/ 0 h 565"/>
                <a:gd name="T14" fmla="*/ 701 w 2574"/>
                <a:gd name="T15" fmla="*/ 0 h 565"/>
                <a:gd name="T16" fmla="*/ 943 w 2574"/>
                <a:gd name="T17" fmla="*/ 244 h 565"/>
                <a:gd name="T18" fmla="*/ 1845 w 2574"/>
                <a:gd name="T19" fmla="*/ 244 h 565"/>
                <a:gd name="T20" fmla="*/ 2140 w 2574"/>
                <a:gd name="T21" fmla="*/ 539 h 565"/>
                <a:gd name="T22" fmla="*/ 2574 w 2574"/>
                <a:gd name="T23" fmla="*/ 539 h 565"/>
                <a:gd name="T24" fmla="*/ 2574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2574" y="565"/>
                  </a:moveTo>
                  <a:lnTo>
                    <a:pt x="2128" y="565"/>
                  </a:lnTo>
                  <a:lnTo>
                    <a:pt x="1836" y="271"/>
                  </a:lnTo>
                  <a:lnTo>
                    <a:pt x="931" y="271"/>
                  </a:lnTo>
                  <a:lnTo>
                    <a:pt x="691" y="26"/>
                  </a:lnTo>
                  <a:lnTo>
                    <a:pt x="0" y="26"/>
                  </a:lnTo>
                  <a:lnTo>
                    <a:pt x="0" y="0"/>
                  </a:lnTo>
                  <a:lnTo>
                    <a:pt x="701" y="0"/>
                  </a:lnTo>
                  <a:lnTo>
                    <a:pt x="943" y="244"/>
                  </a:lnTo>
                  <a:lnTo>
                    <a:pt x="1845" y="244"/>
                  </a:lnTo>
                  <a:lnTo>
                    <a:pt x="2140" y="539"/>
                  </a:lnTo>
                  <a:lnTo>
                    <a:pt x="2574" y="539"/>
                  </a:lnTo>
                  <a:lnTo>
                    <a:pt x="257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0109">
              <a:extLst>
                <a:ext uri="{FF2B5EF4-FFF2-40B4-BE49-F238E27FC236}">
                  <a16:creationId xmlns:a16="http://schemas.microsoft.com/office/drawing/2014/main" id="{18A1D40A-D454-4F76-B91A-B7EC9D160967}"/>
                </a:ext>
              </a:extLst>
            </p:cNvPr>
            <p:cNvSpPr>
              <a:spLocks/>
            </p:cNvSpPr>
            <p:nvPr/>
          </p:nvSpPr>
          <p:spPr bwMode="auto">
            <a:xfrm>
              <a:off x="1008" y="3279"/>
              <a:ext cx="3054" cy="522"/>
            </a:xfrm>
            <a:custGeom>
              <a:avLst/>
              <a:gdLst>
                <a:gd name="T0" fmla="*/ 1662 w 3054"/>
                <a:gd name="T1" fmla="*/ 522 h 522"/>
                <a:gd name="T2" fmla="*/ 1318 w 3054"/>
                <a:gd name="T3" fmla="*/ 522 h 522"/>
                <a:gd name="T4" fmla="*/ 1083 w 3054"/>
                <a:gd name="T5" fmla="*/ 285 h 522"/>
                <a:gd name="T6" fmla="*/ 297 w 3054"/>
                <a:gd name="T7" fmla="*/ 285 h 522"/>
                <a:gd name="T8" fmla="*/ 152 w 3054"/>
                <a:gd name="T9" fmla="*/ 138 h 522"/>
                <a:gd name="T10" fmla="*/ 0 w 3054"/>
                <a:gd name="T11" fmla="*/ 138 h 522"/>
                <a:gd name="T12" fmla="*/ 0 w 3054"/>
                <a:gd name="T13" fmla="*/ 124 h 522"/>
                <a:gd name="T14" fmla="*/ 159 w 3054"/>
                <a:gd name="T15" fmla="*/ 124 h 522"/>
                <a:gd name="T16" fmla="*/ 302 w 3054"/>
                <a:gd name="T17" fmla="*/ 271 h 522"/>
                <a:gd name="T18" fmla="*/ 1088 w 3054"/>
                <a:gd name="T19" fmla="*/ 271 h 522"/>
                <a:gd name="T20" fmla="*/ 1325 w 3054"/>
                <a:gd name="T21" fmla="*/ 508 h 522"/>
                <a:gd name="T22" fmla="*/ 1658 w 3054"/>
                <a:gd name="T23" fmla="*/ 508 h 522"/>
                <a:gd name="T24" fmla="*/ 2156 w 3054"/>
                <a:gd name="T25" fmla="*/ 0 h 522"/>
                <a:gd name="T26" fmla="*/ 2377 w 3054"/>
                <a:gd name="T27" fmla="*/ 0 h 522"/>
                <a:gd name="T28" fmla="*/ 2489 w 3054"/>
                <a:gd name="T29" fmla="*/ 105 h 522"/>
                <a:gd name="T30" fmla="*/ 3054 w 3054"/>
                <a:gd name="T31" fmla="*/ 105 h 522"/>
                <a:gd name="T32" fmla="*/ 3054 w 3054"/>
                <a:gd name="T33" fmla="*/ 119 h 522"/>
                <a:gd name="T34" fmla="*/ 2484 w 3054"/>
                <a:gd name="T35" fmla="*/ 119 h 522"/>
                <a:gd name="T36" fmla="*/ 2372 w 3054"/>
                <a:gd name="T37" fmla="*/ 14 h 522"/>
                <a:gd name="T38" fmla="*/ 2163 w 3054"/>
                <a:gd name="T39" fmla="*/ 14 h 522"/>
                <a:gd name="T40" fmla="*/ 1662 w 3054"/>
                <a:gd name="T41"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54" h="522">
                  <a:moveTo>
                    <a:pt x="1662" y="522"/>
                  </a:moveTo>
                  <a:lnTo>
                    <a:pt x="1318" y="522"/>
                  </a:lnTo>
                  <a:lnTo>
                    <a:pt x="1083" y="285"/>
                  </a:lnTo>
                  <a:lnTo>
                    <a:pt x="297" y="285"/>
                  </a:lnTo>
                  <a:lnTo>
                    <a:pt x="152" y="138"/>
                  </a:lnTo>
                  <a:lnTo>
                    <a:pt x="0" y="138"/>
                  </a:lnTo>
                  <a:lnTo>
                    <a:pt x="0" y="124"/>
                  </a:lnTo>
                  <a:lnTo>
                    <a:pt x="159" y="124"/>
                  </a:lnTo>
                  <a:lnTo>
                    <a:pt x="302" y="271"/>
                  </a:lnTo>
                  <a:lnTo>
                    <a:pt x="1088" y="271"/>
                  </a:lnTo>
                  <a:lnTo>
                    <a:pt x="1325" y="508"/>
                  </a:lnTo>
                  <a:lnTo>
                    <a:pt x="1658" y="508"/>
                  </a:lnTo>
                  <a:lnTo>
                    <a:pt x="2156" y="0"/>
                  </a:lnTo>
                  <a:lnTo>
                    <a:pt x="2377" y="0"/>
                  </a:lnTo>
                  <a:lnTo>
                    <a:pt x="2489" y="105"/>
                  </a:lnTo>
                  <a:lnTo>
                    <a:pt x="3054" y="105"/>
                  </a:lnTo>
                  <a:lnTo>
                    <a:pt x="3054" y="119"/>
                  </a:lnTo>
                  <a:lnTo>
                    <a:pt x="2484" y="119"/>
                  </a:lnTo>
                  <a:lnTo>
                    <a:pt x="2372" y="14"/>
                  </a:lnTo>
                  <a:lnTo>
                    <a:pt x="2163" y="14"/>
                  </a:lnTo>
                  <a:lnTo>
                    <a:pt x="1662" y="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0110">
              <a:extLst>
                <a:ext uri="{FF2B5EF4-FFF2-40B4-BE49-F238E27FC236}">
                  <a16:creationId xmlns:a16="http://schemas.microsoft.com/office/drawing/2014/main" id="{77222549-BA4C-4809-BFF3-00C82C0D3151}"/>
                </a:ext>
              </a:extLst>
            </p:cNvPr>
            <p:cNvSpPr>
              <a:spLocks/>
            </p:cNvSpPr>
            <p:nvPr/>
          </p:nvSpPr>
          <p:spPr bwMode="auto">
            <a:xfrm>
              <a:off x="911" y="3089"/>
              <a:ext cx="3172" cy="240"/>
            </a:xfrm>
            <a:custGeom>
              <a:avLst/>
              <a:gdLst>
                <a:gd name="T0" fmla="*/ 999 w 3172"/>
                <a:gd name="T1" fmla="*/ 240 h 240"/>
                <a:gd name="T2" fmla="*/ 636 w 3172"/>
                <a:gd name="T3" fmla="*/ 240 h 240"/>
                <a:gd name="T4" fmla="*/ 434 w 3172"/>
                <a:gd name="T5" fmla="*/ 45 h 240"/>
                <a:gd name="T6" fmla="*/ 0 w 3172"/>
                <a:gd name="T7" fmla="*/ 45 h 240"/>
                <a:gd name="T8" fmla="*/ 0 w 3172"/>
                <a:gd name="T9" fmla="*/ 31 h 240"/>
                <a:gd name="T10" fmla="*/ 439 w 3172"/>
                <a:gd name="T11" fmla="*/ 31 h 240"/>
                <a:gd name="T12" fmla="*/ 641 w 3172"/>
                <a:gd name="T13" fmla="*/ 228 h 240"/>
                <a:gd name="T14" fmla="*/ 995 w 3172"/>
                <a:gd name="T15" fmla="*/ 228 h 240"/>
                <a:gd name="T16" fmla="*/ 1223 w 3172"/>
                <a:gd name="T17" fmla="*/ 0 h 240"/>
                <a:gd name="T18" fmla="*/ 2488 w 3172"/>
                <a:gd name="T19" fmla="*/ 0 h 240"/>
                <a:gd name="T20" fmla="*/ 2650 w 3172"/>
                <a:gd name="T21" fmla="*/ 159 h 240"/>
                <a:gd name="T22" fmla="*/ 3172 w 3172"/>
                <a:gd name="T23" fmla="*/ 159 h 240"/>
                <a:gd name="T24" fmla="*/ 3172 w 3172"/>
                <a:gd name="T25" fmla="*/ 174 h 240"/>
                <a:gd name="T26" fmla="*/ 2645 w 3172"/>
                <a:gd name="T27" fmla="*/ 174 h 240"/>
                <a:gd name="T28" fmla="*/ 2484 w 3172"/>
                <a:gd name="T29" fmla="*/ 14 h 240"/>
                <a:gd name="T30" fmla="*/ 1227 w 3172"/>
                <a:gd name="T31" fmla="*/ 14 h 240"/>
                <a:gd name="T32" fmla="*/ 999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999" y="240"/>
                  </a:moveTo>
                  <a:lnTo>
                    <a:pt x="636" y="240"/>
                  </a:lnTo>
                  <a:lnTo>
                    <a:pt x="434" y="45"/>
                  </a:lnTo>
                  <a:lnTo>
                    <a:pt x="0" y="45"/>
                  </a:lnTo>
                  <a:lnTo>
                    <a:pt x="0" y="31"/>
                  </a:lnTo>
                  <a:lnTo>
                    <a:pt x="439" y="31"/>
                  </a:lnTo>
                  <a:lnTo>
                    <a:pt x="641" y="228"/>
                  </a:lnTo>
                  <a:lnTo>
                    <a:pt x="995" y="228"/>
                  </a:lnTo>
                  <a:lnTo>
                    <a:pt x="1223" y="0"/>
                  </a:lnTo>
                  <a:lnTo>
                    <a:pt x="2488" y="0"/>
                  </a:lnTo>
                  <a:lnTo>
                    <a:pt x="2650" y="159"/>
                  </a:lnTo>
                  <a:lnTo>
                    <a:pt x="3172" y="159"/>
                  </a:lnTo>
                  <a:lnTo>
                    <a:pt x="3172" y="174"/>
                  </a:lnTo>
                  <a:lnTo>
                    <a:pt x="2645" y="174"/>
                  </a:lnTo>
                  <a:lnTo>
                    <a:pt x="2484" y="14"/>
                  </a:lnTo>
                  <a:lnTo>
                    <a:pt x="1227" y="14"/>
                  </a:lnTo>
                  <a:lnTo>
                    <a:pt x="999"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111">
              <a:extLst>
                <a:ext uri="{FF2B5EF4-FFF2-40B4-BE49-F238E27FC236}">
                  <a16:creationId xmlns:a16="http://schemas.microsoft.com/office/drawing/2014/main" id="{8AFFAABE-375F-4B30-8485-493AFB07460C}"/>
                </a:ext>
              </a:extLst>
            </p:cNvPr>
            <p:cNvSpPr>
              <a:spLocks/>
            </p:cNvSpPr>
            <p:nvPr/>
          </p:nvSpPr>
          <p:spPr bwMode="auto">
            <a:xfrm>
              <a:off x="2841" y="2902"/>
              <a:ext cx="1233" cy="242"/>
            </a:xfrm>
            <a:custGeom>
              <a:avLst/>
              <a:gdLst>
                <a:gd name="T0" fmla="*/ 1233 w 1233"/>
                <a:gd name="T1" fmla="*/ 242 h 242"/>
                <a:gd name="T2" fmla="*/ 801 w 1233"/>
                <a:gd name="T3" fmla="*/ 242 h 242"/>
                <a:gd name="T4" fmla="*/ 575 w 1233"/>
                <a:gd name="T5" fmla="*/ 7 h 242"/>
                <a:gd name="T6" fmla="*/ 0 w 1233"/>
                <a:gd name="T7" fmla="*/ 7 h 242"/>
                <a:gd name="T8" fmla="*/ 0 w 1233"/>
                <a:gd name="T9" fmla="*/ 0 h 242"/>
                <a:gd name="T10" fmla="*/ 577 w 1233"/>
                <a:gd name="T11" fmla="*/ 0 h 242"/>
                <a:gd name="T12" fmla="*/ 803 w 1233"/>
                <a:gd name="T13" fmla="*/ 235 h 242"/>
                <a:gd name="T14" fmla="*/ 1233 w 1233"/>
                <a:gd name="T15" fmla="*/ 235 h 242"/>
                <a:gd name="T16" fmla="*/ 1233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1233" y="242"/>
                  </a:moveTo>
                  <a:lnTo>
                    <a:pt x="801" y="242"/>
                  </a:lnTo>
                  <a:lnTo>
                    <a:pt x="575" y="7"/>
                  </a:lnTo>
                  <a:lnTo>
                    <a:pt x="0" y="7"/>
                  </a:lnTo>
                  <a:lnTo>
                    <a:pt x="0" y="0"/>
                  </a:lnTo>
                  <a:lnTo>
                    <a:pt x="577" y="0"/>
                  </a:lnTo>
                  <a:lnTo>
                    <a:pt x="803" y="235"/>
                  </a:lnTo>
                  <a:lnTo>
                    <a:pt x="1233" y="235"/>
                  </a:lnTo>
                  <a:lnTo>
                    <a:pt x="123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0112">
              <a:extLst>
                <a:ext uri="{FF2B5EF4-FFF2-40B4-BE49-F238E27FC236}">
                  <a16:creationId xmlns:a16="http://schemas.microsoft.com/office/drawing/2014/main" id="{2499959F-15FC-4561-8244-49C29CCCB894}"/>
                </a:ext>
              </a:extLst>
            </p:cNvPr>
            <p:cNvSpPr>
              <a:spLocks/>
            </p:cNvSpPr>
            <p:nvPr/>
          </p:nvSpPr>
          <p:spPr bwMode="auto">
            <a:xfrm>
              <a:off x="863" y="2327"/>
              <a:ext cx="3228" cy="473"/>
            </a:xfrm>
            <a:custGeom>
              <a:avLst/>
              <a:gdLst>
                <a:gd name="T0" fmla="*/ 3228 w 3228"/>
                <a:gd name="T1" fmla="*/ 473 h 473"/>
                <a:gd name="T2" fmla="*/ 2957 w 3228"/>
                <a:gd name="T3" fmla="*/ 473 h 473"/>
                <a:gd name="T4" fmla="*/ 2954 w 3228"/>
                <a:gd name="T5" fmla="*/ 470 h 473"/>
                <a:gd name="T6" fmla="*/ 2674 w 3228"/>
                <a:gd name="T7" fmla="*/ 155 h 473"/>
                <a:gd name="T8" fmla="*/ 2045 w 3228"/>
                <a:gd name="T9" fmla="*/ 155 h 473"/>
                <a:gd name="T10" fmla="*/ 2042 w 3228"/>
                <a:gd name="T11" fmla="*/ 155 h 473"/>
                <a:gd name="T12" fmla="*/ 1895 w 3228"/>
                <a:gd name="T13" fmla="*/ 3 h 473"/>
                <a:gd name="T14" fmla="*/ 779 w 3228"/>
                <a:gd name="T15" fmla="*/ 3 h 473"/>
                <a:gd name="T16" fmla="*/ 591 w 3228"/>
                <a:gd name="T17" fmla="*/ 195 h 473"/>
                <a:gd name="T18" fmla="*/ 0 w 3228"/>
                <a:gd name="T19" fmla="*/ 195 h 473"/>
                <a:gd name="T20" fmla="*/ 0 w 3228"/>
                <a:gd name="T21" fmla="*/ 190 h 473"/>
                <a:gd name="T22" fmla="*/ 591 w 3228"/>
                <a:gd name="T23" fmla="*/ 190 h 473"/>
                <a:gd name="T24" fmla="*/ 779 w 3228"/>
                <a:gd name="T25" fmla="*/ 0 h 473"/>
                <a:gd name="T26" fmla="*/ 1895 w 3228"/>
                <a:gd name="T27" fmla="*/ 0 h 473"/>
                <a:gd name="T28" fmla="*/ 1898 w 3228"/>
                <a:gd name="T29" fmla="*/ 0 h 473"/>
                <a:gd name="T30" fmla="*/ 2045 w 3228"/>
                <a:gd name="T31" fmla="*/ 152 h 473"/>
                <a:gd name="T32" fmla="*/ 2677 w 3228"/>
                <a:gd name="T33" fmla="*/ 152 h 473"/>
                <a:gd name="T34" fmla="*/ 2677 w 3228"/>
                <a:gd name="T35" fmla="*/ 152 h 473"/>
                <a:gd name="T36" fmla="*/ 2957 w 3228"/>
                <a:gd name="T37" fmla="*/ 468 h 473"/>
                <a:gd name="T38" fmla="*/ 3228 w 3228"/>
                <a:gd name="T39" fmla="*/ 468 h 473"/>
                <a:gd name="T40" fmla="*/ 3228 w 3228"/>
                <a:gd name="T41"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8" h="473">
                  <a:moveTo>
                    <a:pt x="3228" y="473"/>
                  </a:moveTo>
                  <a:lnTo>
                    <a:pt x="2957" y="473"/>
                  </a:lnTo>
                  <a:lnTo>
                    <a:pt x="2954" y="470"/>
                  </a:lnTo>
                  <a:lnTo>
                    <a:pt x="2674" y="155"/>
                  </a:lnTo>
                  <a:lnTo>
                    <a:pt x="2045" y="155"/>
                  </a:lnTo>
                  <a:lnTo>
                    <a:pt x="2042" y="155"/>
                  </a:lnTo>
                  <a:lnTo>
                    <a:pt x="1895" y="3"/>
                  </a:lnTo>
                  <a:lnTo>
                    <a:pt x="779" y="3"/>
                  </a:lnTo>
                  <a:lnTo>
                    <a:pt x="591" y="195"/>
                  </a:lnTo>
                  <a:lnTo>
                    <a:pt x="0" y="195"/>
                  </a:lnTo>
                  <a:lnTo>
                    <a:pt x="0" y="190"/>
                  </a:lnTo>
                  <a:lnTo>
                    <a:pt x="591" y="190"/>
                  </a:lnTo>
                  <a:lnTo>
                    <a:pt x="779" y="0"/>
                  </a:lnTo>
                  <a:lnTo>
                    <a:pt x="1895" y="0"/>
                  </a:lnTo>
                  <a:lnTo>
                    <a:pt x="1898" y="0"/>
                  </a:lnTo>
                  <a:lnTo>
                    <a:pt x="2045" y="152"/>
                  </a:lnTo>
                  <a:lnTo>
                    <a:pt x="2677" y="152"/>
                  </a:lnTo>
                  <a:lnTo>
                    <a:pt x="2677" y="152"/>
                  </a:lnTo>
                  <a:lnTo>
                    <a:pt x="2957" y="468"/>
                  </a:lnTo>
                  <a:lnTo>
                    <a:pt x="3228" y="468"/>
                  </a:lnTo>
                  <a:lnTo>
                    <a:pt x="3228"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0113">
              <a:extLst>
                <a:ext uri="{FF2B5EF4-FFF2-40B4-BE49-F238E27FC236}">
                  <a16:creationId xmlns:a16="http://schemas.microsoft.com/office/drawing/2014/main" id="{7A876214-1259-4AFA-870F-AABEFE9C6122}"/>
                </a:ext>
              </a:extLst>
            </p:cNvPr>
            <p:cNvSpPr>
              <a:spLocks/>
            </p:cNvSpPr>
            <p:nvPr/>
          </p:nvSpPr>
          <p:spPr bwMode="auto">
            <a:xfrm>
              <a:off x="528" y="2517"/>
              <a:ext cx="3563" cy="340"/>
            </a:xfrm>
            <a:custGeom>
              <a:avLst/>
              <a:gdLst>
                <a:gd name="T0" fmla="*/ 2978 w 3563"/>
                <a:gd name="T1" fmla="*/ 340 h 340"/>
                <a:gd name="T2" fmla="*/ 2024 w 3563"/>
                <a:gd name="T3" fmla="*/ 340 h 340"/>
                <a:gd name="T4" fmla="*/ 2024 w 3563"/>
                <a:gd name="T5" fmla="*/ 340 h 340"/>
                <a:gd name="T6" fmla="*/ 1748 w 3563"/>
                <a:gd name="T7" fmla="*/ 45 h 340"/>
                <a:gd name="T8" fmla="*/ 1169 w 3563"/>
                <a:gd name="T9" fmla="*/ 45 h 340"/>
                <a:gd name="T10" fmla="*/ 905 w 3563"/>
                <a:gd name="T11" fmla="*/ 311 h 340"/>
                <a:gd name="T12" fmla="*/ 0 w 3563"/>
                <a:gd name="T13" fmla="*/ 311 h 340"/>
                <a:gd name="T14" fmla="*/ 0 w 3563"/>
                <a:gd name="T15" fmla="*/ 304 h 340"/>
                <a:gd name="T16" fmla="*/ 903 w 3563"/>
                <a:gd name="T17" fmla="*/ 304 h 340"/>
                <a:gd name="T18" fmla="*/ 1166 w 3563"/>
                <a:gd name="T19" fmla="*/ 38 h 340"/>
                <a:gd name="T20" fmla="*/ 1751 w 3563"/>
                <a:gd name="T21" fmla="*/ 38 h 340"/>
                <a:gd name="T22" fmla="*/ 1751 w 3563"/>
                <a:gd name="T23" fmla="*/ 41 h 340"/>
                <a:gd name="T24" fmla="*/ 2028 w 3563"/>
                <a:gd name="T25" fmla="*/ 332 h 340"/>
                <a:gd name="T26" fmla="*/ 2976 w 3563"/>
                <a:gd name="T27" fmla="*/ 332 h 340"/>
                <a:gd name="T28" fmla="*/ 3306 w 3563"/>
                <a:gd name="T29" fmla="*/ 0 h 340"/>
                <a:gd name="T30" fmla="*/ 3563 w 3563"/>
                <a:gd name="T31" fmla="*/ 0 h 340"/>
                <a:gd name="T32" fmla="*/ 3563 w 3563"/>
                <a:gd name="T33" fmla="*/ 7 h 340"/>
                <a:gd name="T34" fmla="*/ 3308 w 3563"/>
                <a:gd name="T35" fmla="*/ 7 h 340"/>
                <a:gd name="T36" fmla="*/ 2978 w 3563"/>
                <a:gd name="T3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63" h="340">
                  <a:moveTo>
                    <a:pt x="2978" y="340"/>
                  </a:moveTo>
                  <a:lnTo>
                    <a:pt x="2024" y="340"/>
                  </a:lnTo>
                  <a:lnTo>
                    <a:pt x="2024" y="340"/>
                  </a:lnTo>
                  <a:lnTo>
                    <a:pt x="1748" y="45"/>
                  </a:lnTo>
                  <a:lnTo>
                    <a:pt x="1169" y="45"/>
                  </a:lnTo>
                  <a:lnTo>
                    <a:pt x="905" y="311"/>
                  </a:lnTo>
                  <a:lnTo>
                    <a:pt x="0" y="311"/>
                  </a:lnTo>
                  <a:lnTo>
                    <a:pt x="0" y="304"/>
                  </a:lnTo>
                  <a:lnTo>
                    <a:pt x="903" y="304"/>
                  </a:lnTo>
                  <a:lnTo>
                    <a:pt x="1166" y="38"/>
                  </a:lnTo>
                  <a:lnTo>
                    <a:pt x="1751" y="38"/>
                  </a:lnTo>
                  <a:lnTo>
                    <a:pt x="1751" y="41"/>
                  </a:lnTo>
                  <a:lnTo>
                    <a:pt x="2028" y="332"/>
                  </a:lnTo>
                  <a:lnTo>
                    <a:pt x="2976" y="332"/>
                  </a:lnTo>
                  <a:lnTo>
                    <a:pt x="3306" y="0"/>
                  </a:lnTo>
                  <a:lnTo>
                    <a:pt x="3563" y="0"/>
                  </a:lnTo>
                  <a:lnTo>
                    <a:pt x="3563" y="7"/>
                  </a:lnTo>
                  <a:lnTo>
                    <a:pt x="3308" y="7"/>
                  </a:lnTo>
                  <a:lnTo>
                    <a:pt x="297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114">
              <a:extLst>
                <a:ext uri="{FF2B5EF4-FFF2-40B4-BE49-F238E27FC236}">
                  <a16:creationId xmlns:a16="http://schemas.microsoft.com/office/drawing/2014/main" id="{4871A292-BE15-4A10-B1BB-9460835AE7F6}"/>
                </a:ext>
              </a:extLst>
            </p:cNvPr>
            <p:cNvSpPr>
              <a:spLocks/>
            </p:cNvSpPr>
            <p:nvPr/>
          </p:nvSpPr>
          <p:spPr bwMode="auto">
            <a:xfrm>
              <a:off x="1649" y="2714"/>
              <a:ext cx="2446" cy="494"/>
            </a:xfrm>
            <a:custGeom>
              <a:avLst/>
              <a:gdLst>
                <a:gd name="T0" fmla="*/ 204 w 2446"/>
                <a:gd name="T1" fmla="*/ 494 h 494"/>
                <a:gd name="T2" fmla="*/ 0 w 2446"/>
                <a:gd name="T3" fmla="*/ 494 h 494"/>
                <a:gd name="T4" fmla="*/ 0 w 2446"/>
                <a:gd name="T5" fmla="*/ 492 h 494"/>
                <a:gd name="T6" fmla="*/ 204 w 2446"/>
                <a:gd name="T7" fmla="*/ 492 h 494"/>
                <a:gd name="T8" fmla="*/ 385 w 2446"/>
                <a:gd name="T9" fmla="*/ 290 h 494"/>
                <a:gd name="T10" fmla="*/ 938 w 2446"/>
                <a:gd name="T11" fmla="*/ 290 h 494"/>
                <a:gd name="T12" fmla="*/ 1235 w 2446"/>
                <a:gd name="T13" fmla="*/ 0 h 494"/>
                <a:gd name="T14" fmla="*/ 2247 w 2446"/>
                <a:gd name="T15" fmla="*/ 0 h 494"/>
                <a:gd name="T16" fmla="*/ 2247 w 2446"/>
                <a:gd name="T17" fmla="*/ 0 h 494"/>
                <a:gd name="T18" fmla="*/ 2446 w 2446"/>
                <a:gd name="T19" fmla="*/ 178 h 494"/>
                <a:gd name="T20" fmla="*/ 2444 w 2446"/>
                <a:gd name="T21" fmla="*/ 181 h 494"/>
                <a:gd name="T22" fmla="*/ 2247 w 2446"/>
                <a:gd name="T23" fmla="*/ 3 h 494"/>
                <a:gd name="T24" fmla="*/ 1235 w 2446"/>
                <a:gd name="T25" fmla="*/ 3 h 494"/>
                <a:gd name="T26" fmla="*/ 938 w 2446"/>
                <a:gd name="T27" fmla="*/ 292 h 494"/>
                <a:gd name="T28" fmla="*/ 387 w 2446"/>
                <a:gd name="T29" fmla="*/ 292 h 494"/>
                <a:gd name="T30" fmla="*/ 204 w 2446"/>
                <a:gd name="T31"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6" h="494">
                  <a:moveTo>
                    <a:pt x="204" y="494"/>
                  </a:moveTo>
                  <a:lnTo>
                    <a:pt x="0" y="494"/>
                  </a:lnTo>
                  <a:lnTo>
                    <a:pt x="0" y="492"/>
                  </a:lnTo>
                  <a:lnTo>
                    <a:pt x="204" y="492"/>
                  </a:lnTo>
                  <a:lnTo>
                    <a:pt x="385" y="290"/>
                  </a:lnTo>
                  <a:lnTo>
                    <a:pt x="938" y="290"/>
                  </a:lnTo>
                  <a:lnTo>
                    <a:pt x="1235" y="0"/>
                  </a:lnTo>
                  <a:lnTo>
                    <a:pt x="2247" y="0"/>
                  </a:lnTo>
                  <a:lnTo>
                    <a:pt x="2247" y="0"/>
                  </a:lnTo>
                  <a:lnTo>
                    <a:pt x="2446" y="178"/>
                  </a:lnTo>
                  <a:lnTo>
                    <a:pt x="2444" y="181"/>
                  </a:lnTo>
                  <a:lnTo>
                    <a:pt x="2247" y="3"/>
                  </a:lnTo>
                  <a:lnTo>
                    <a:pt x="1235" y="3"/>
                  </a:lnTo>
                  <a:lnTo>
                    <a:pt x="938" y="292"/>
                  </a:lnTo>
                  <a:lnTo>
                    <a:pt x="387" y="292"/>
                  </a:lnTo>
                  <a:lnTo>
                    <a:pt x="204"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15">
              <a:extLst>
                <a:ext uri="{FF2B5EF4-FFF2-40B4-BE49-F238E27FC236}">
                  <a16:creationId xmlns:a16="http://schemas.microsoft.com/office/drawing/2014/main" id="{5161130F-5E22-4F5E-88C6-BCB670D67107}"/>
                </a:ext>
              </a:extLst>
            </p:cNvPr>
            <p:cNvSpPr>
              <a:spLocks/>
            </p:cNvSpPr>
            <p:nvPr/>
          </p:nvSpPr>
          <p:spPr bwMode="auto">
            <a:xfrm>
              <a:off x="766" y="2351"/>
              <a:ext cx="3315" cy="717"/>
            </a:xfrm>
            <a:custGeom>
              <a:avLst/>
              <a:gdLst>
                <a:gd name="T0" fmla="*/ 938 w 3315"/>
                <a:gd name="T1" fmla="*/ 717 h 717"/>
                <a:gd name="T2" fmla="*/ 121 w 3315"/>
                <a:gd name="T3" fmla="*/ 717 h 717"/>
                <a:gd name="T4" fmla="*/ 0 w 3315"/>
                <a:gd name="T5" fmla="*/ 589 h 717"/>
                <a:gd name="T6" fmla="*/ 9 w 3315"/>
                <a:gd name="T7" fmla="*/ 582 h 717"/>
                <a:gd name="T8" fmla="*/ 126 w 3315"/>
                <a:gd name="T9" fmla="*/ 705 h 717"/>
                <a:gd name="T10" fmla="*/ 933 w 3315"/>
                <a:gd name="T11" fmla="*/ 705 h 717"/>
                <a:gd name="T12" fmla="*/ 1551 w 3315"/>
                <a:gd name="T13" fmla="*/ 97 h 717"/>
                <a:gd name="T14" fmla="*/ 1999 w 3315"/>
                <a:gd name="T15" fmla="*/ 97 h 717"/>
                <a:gd name="T16" fmla="*/ 2080 w 3315"/>
                <a:gd name="T17" fmla="*/ 0 h 717"/>
                <a:gd name="T18" fmla="*/ 2907 w 3315"/>
                <a:gd name="T19" fmla="*/ 0 h 717"/>
                <a:gd name="T20" fmla="*/ 2997 w 3315"/>
                <a:gd name="T21" fmla="*/ 66 h 717"/>
                <a:gd name="T22" fmla="*/ 3315 w 3315"/>
                <a:gd name="T23" fmla="*/ 66 h 717"/>
                <a:gd name="T24" fmla="*/ 3315 w 3315"/>
                <a:gd name="T25" fmla="*/ 81 h 717"/>
                <a:gd name="T26" fmla="*/ 2992 w 3315"/>
                <a:gd name="T27" fmla="*/ 81 h 717"/>
                <a:gd name="T28" fmla="*/ 2902 w 3315"/>
                <a:gd name="T29" fmla="*/ 14 h 717"/>
                <a:gd name="T30" fmla="*/ 2085 w 3315"/>
                <a:gd name="T31" fmla="*/ 14 h 717"/>
                <a:gd name="T32" fmla="*/ 2006 w 3315"/>
                <a:gd name="T33" fmla="*/ 109 h 717"/>
                <a:gd name="T34" fmla="*/ 1555 w 3315"/>
                <a:gd name="T35" fmla="*/ 109 h 717"/>
                <a:gd name="T36" fmla="*/ 938 w 3315"/>
                <a:gd name="T37"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15" h="717">
                  <a:moveTo>
                    <a:pt x="938" y="717"/>
                  </a:moveTo>
                  <a:lnTo>
                    <a:pt x="121" y="717"/>
                  </a:lnTo>
                  <a:lnTo>
                    <a:pt x="0" y="589"/>
                  </a:lnTo>
                  <a:lnTo>
                    <a:pt x="9" y="582"/>
                  </a:lnTo>
                  <a:lnTo>
                    <a:pt x="126" y="705"/>
                  </a:lnTo>
                  <a:lnTo>
                    <a:pt x="933" y="705"/>
                  </a:lnTo>
                  <a:lnTo>
                    <a:pt x="1551" y="97"/>
                  </a:lnTo>
                  <a:lnTo>
                    <a:pt x="1999" y="97"/>
                  </a:lnTo>
                  <a:lnTo>
                    <a:pt x="2080" y="0"/>
                  </a:lnTo>
                  <a:lnTo>
                    <a:pt x="2907" y="0"/>
                  </a:lnTo>
                  <a:lnTo>
                    <a:pt x="2997" y="66"/>
                  </a:lnTo>
                  <a:lnTo>
                    <a:pt x="3315" y="66"/>
                  </a:lnTo>
                  <a:lnTo>
                    <a:pt x="3315" y="81"/>
                  </a:lnTo>
                  <a:lnTo>
                    <a:pt x="2992" y="81"/>
                  </a:lnTo>
                  <a:lnTo>
                    <a:pt x="2902" y="14"/>
                  </a:lnTo>
                  <a:lnTo>
                    <a:pt x="2085" y="14"/>
                  </a:lnTo>
                  <a:lnTo>
                    <a:pt x="2006" y="109"/>
                  </a:lnTo>
                  <a:lnTo>
                    <a:pt x="1555" y="109"/>
                  </a:lnTo>
                  <a:lnTo>
                    <a:pt x="938"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16">
              <a:extLst>
                <a:ext uri="{FF2B5EF4-FFF2-40B4-BE49-F238E27FC236}">
                  <a16:creationId xmlns:a16="http://schemas.microsoft.com/office/drawing/2014/main" id="{344F5833-DA2F-4761-9908-9C33E3C783BE}"/>
                </a:ext>
              </a:extLst>
            </p:cNvPr>
            <p:cNvSpPr>
              <a:spLocks/>
            </p:cNvSpPr>
            <p:nvPr/>
          </p:nvSpPr>
          <p:spPr bwMode="auto">
            <a:xfrm>
              <a:off x="2799" y="2242"/>
              <a:ext cx="1282" cy="92"/>
            </a:xfrm>
            <a:custGeom>
              <a:avLst/>
              <a:gdLst>
                <a:gd name="T0" fmla="*/ 1282 w 1282"/>
                <a:gd name="T1" fmla="*/ 92 h 92"/>
                <a:gd name="T2" fmla="*/ 434 w 1282"/>
                <a:gd name="T3" fmla="*/ 92 h 92"/>
                <a:gd name="T4" fmla="*/ 434 w 1282"/>
                <a:gd name="T5" fmla="*/ 92 h 92"/>
                <a:gd name="T6" fmla="*/ 330 w 1282"/>
                <a:gd name="T7" fmla="*/ 7 h 92"/>
                <a:gd name="T8" fmla="*/ 0 w 1282"/>
                <a:gd name="T9" fmla="*/ 7 h 92"/>
                <a:gd name="T10" fmla="*/ 0 w 1282"/>
                <a:gd name="T11" fmla="*/ 0 h 92"/>
                <a:gd name="T12" fmla="*/ 332 w 1282"/>
                <a:gd name="T13" fmla="*/ 0 h 92"/>
                <a:gd name="T14" fmla="*/ 437 w 1282"/>
                <a:gd name="T15" fmla="*/ 85 h 92"/>
                <a:gd name="T16" fmla="*/ 1282 w 1282"/>
                <a:gd name="T17" fmla="*/ 85 h 92"/>
                <a:gd name="T18" fmla="*/ 1282 w 1282"/>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2" h="92">
                  <a:moveTo>
                    <a:pt x="1282" y="92"/>
                  </a:moveTo>
                  <a:lnTo>
                    <a:pt x="434" y="92"/>
                  </a:lnTo>
                  <a:lnTo>
                    <a:pt x="434" y="92"/>
                  </a:lnTo>
                  <a:lnTo>
                    <a:pt x="330" y="7"/>
                  </a:lnTo>
                  <a:lnTo>
                    <a:pt x="0" y="7"/>
                  </a:lnTo>
                  <a:lnTo>
                    <a:pt x="0" y="0"/>
                  </a:lnTo>
                  <a:lnTo>
                    <a:pt x="332" y="0"/>
                  </a:lnTo>
                  <a:lnTo>
                    <a:pt x="437" y="85"/>
                  </a:lnTo>
                  <a:lnTo>
                    <a:pt x="1282" y="85"/>
                  </a:lnTo>
                  <a:lnTo>
                    <a:pt x="128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17">
              <a:extLst>
                <a:ext uri="{FF2B5EF4-FFF2-40B4-BE49-F238E27FC236}">
                  <a16:creationId xmlns:a16="http://schemas.microsoft.com/office/drawing/2014/main" id="{51A2587B-E4E2-431B-AC33-55879FCB81A4}"/>
                </a:ext>
              </a:extLst>
            </p:cNvPr>
            <p:cNvSpPr>
              <a:spLocks/>
            </p:cNvSpPr>
            <p:nvPr/>
          </p:nvSpPr>
          <p:spPr bwMode="auto">
            <a:xfrm>
              <a:off x="1666" y="3032"/>
              <a:ext cx="1662" cy="902"/>
            </a:xfrm>
            <a:custGeom>
              <a:avLst/>
              <a:gdLst>
                <a:gd name="T0" fmla="*/ 228 w 1662"/>
                <a:gd name="T1" fmla="*/ 902 h 902"/>
                <a:gd name="T2" fmla="*/ 0 w 1662"/>
                <a:gd name="T3" fmla="*/ 902 h 902"/>
                <a:gd name="T4" fmla="*/ 0 w 1662"/>
                <a:gd name="T5" fmla="*/ 900 h 902"/>
                <a:gd name="T6" fmla="*/ 228 w 1662"/>
                <a:gd name="T7" fmla="*/ 900 h 902"/>
                <a:gd name="T8" fmla="*/ 883 w 1662"/>
                <a:gd name="T9" fmla="*/ 240 h 902"/>
                <a:gd name="T10" fmla="*/ 1218 w 1662"/>
                <a:gd name="T11" fmla="*/ 240 h 902"/>
                <a:gd name="T12" fmla="*/ 1439 w 1662"/>
                <a:gd name="T13" fmla="*/ 0 h 902"/>
                <a:gd name="T14" fmla="*/ 1662 w 1662"/>
                <a:gd name="T15" fmla="*/ 0 h 902"/>
                <a:gd name="T16" fmla="*/ 1662 w 1662"/>
                <a:gd name="T17" fmla="*/ 5 h 902"/>
                <a:gd name="T18" fmla="*/ 1441 w 1662"/>
                <a:gd name="T19" fmla="*/ 5 h 902"/>
                <a:gd name="T20" fmla="*/ 1218 w 1662"/>
                <a:gd name="T21" fmla="*/ 242 h 902"/>
                <a:gd name="T22" fmla="*/ 886 w 1662"/>
                <a:gd name="T23" fmla="*/ 242 h 902"/>
                <a:gd name="T24" fmla="*/ 228 w 1662"/>
                <a:gd name="T25"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2" h="902">
                  <a:moveTo>
                    <a:pt x="228" y="902"/>
                  </a:moveTo>
                  <a:lnTo>
                    <a:pt x="0" y="902"/>
                  </a:lnTo>
                  <a:lnTo>
                    <a:pt x="0" y="900"/>
                  </a:lnTo>
                  <a:lnTo>
                    <a:pt x="228" y="900"/>
                  </a:lnTo>
                  <a:lnTo>
                    <a:pt x="883" y="240"/>
                  </a:lnTo>
                  <a:lnTo>
                    <a:pt x="1218" y="240"/>
                  </a:lnTo>
                  <a:lnTo>
                    <a:pt x="1439" y="0"/>
                  </a:lnTo>
                  <a:lnTo>
                    <a:pt x="1662" y="0"/>
                  </a:lnTo>
                  <a:lnTo>
                    <a:pt x="1662" y="5"/>
                  </a:lnTo>
                  <a:lnTo>
                    <a:pt x="1441" y="5"/>
                  </a:lnTo>
                  <a:lnTo>
                    <a:pt x="1218" y="242"/>
                  </a:lnTo>
                  <a:lnTo>
                    <a:pt x="886" y="242"/>
                  </a:lnTo>
                  <a:lnTo>
                    <a:pt x="228"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118">
              <a:extLst>
                <a:ext uri="{FF2B5EF4-FFF2-40B4-BE49-F238E27FC236}">
                  <a16:creationId xmlns:a16="http://schemas.microsoft.com/office/drawing/2014/main" id="{52497F15-DC89-4F8B-A5AD-FDA129AF8F8D}"/>
                </a:ext>
              </a:extLst>
            </p:cNvPr>
            <p:cNvSpPr>
              <a:spLocks/>
            </p:cNvSpPr>
            <p:nvPr/>
          </p:nvSpPr>
          <p:spPr bwMode="auto">
            <a:xfrm>
              <a:off x="1970" y="2372"/>
              <a:ext cx="1926" cy="558"/>
            </a:xfrm>
            <a:custGeom>
              <a:avLst/>
              <a:gdLst>
                <a:gd name="T0" fmla="*/ 1926 w 1926"/>
                <a:gd name="T1" fmla="*/ 558 h 558"/>
                <a:gd name="T2" fmla="*/ 1781 w 1926"/>
                <a:gd name="T3" fmla="*/ 558 h 558"/>
                <a:gd name="T4" fmla="*/ 1655 w 1926"/>
                <a:gd name="T5" fmla="*/ 432 h 558"/>
                <a:gd name="T6" fmla="*/ 964 w 1926"/>
                <a:gd name="T7" fmla="*/ 432 h 558"/>
                <a:gd name="T8" fmla="*/ 779 w 1926"/>
                <a:gd name="T9" fmla="*/ 231 h 558"/>
                <a:gd name="T10" fmla="*/ 394 w 1926"/>
                <a:gd name="T11" fmla="*/ 231 h 558"/>
                <a:gd name="T12" fmla="*/ 192 w 1926"/>
                <a:gd name="T13" fmla="*/ 26 h 558"/>
                <a:gd name="T14" fmla="*/ 0 w 1926"/>
                <a:gd name="T15" fmla="*/ 26 h 558"/>
                <a:gd name="T16" fmla="*/ 0 w 1926"/>
                <a:gd name="T17" fmla="*/ 0 h 558"/>
                <a:gd name="T18" fmla="*/ 204 w 1926"/>
                <a:gd name="T19" fmla="*/ 0 h 558"/>
                <a:gd name="T20" fmla="*/ 404 w 1926"/>
                <a:gd name="T21" fmla="*/ 205 h 558"/>
                <a:gd name="T22" fmla="*/ 791 w 1926"/>
                <a:gd name="T23" fmla="*/ 205 h 558"/>
                <a:gd name="T24" fmla="*/ 976 w 1926"/>
                <a:gd name="T25" fmla="*/ 406 h 558"/>
                <a:gd name="T26" fmla="*/ 1667 w 1926"/>
                <a:gd name="T27" fmla="*/ 406 h 558"/>
                <a:gd name="T28" fmla="*/ 1793 w 1926"/>
                <a:gd name="T29" fmla="*/ 532 h 558"/>
                <a:gd name="T30" fmla="*/ 1926 w 1926"/>
                <a:gd name="T31" fmla="*/ 532 h 558"/>
                <a:gd name="T32" fmla="*/ 1926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1926" y="558"/>
                  </a:moveTo>
                  <a:lnTo>
                    <a:pt x="1781" y="558"/>
                  </a:lnTo>
                  <a:lnTo>
                    <a:pt x="1655" y="432"/>
                  </a:lnTo>
                  <a:lnTo>
                    <a:pt x="964" y="432"/>
                  </a:lnTo>
                  <a:lnTo>
                    <a:pt x="779" y="231"/>
                  </a:lnTo>
                  <a:lnTo>
                    <a:pt x="394" y="231"/>
                  </a:lnTo>
                  <a:lnTo>
                    <a:pt x="192" y="26"/>
                  </a:lnTo>
                  <a:lnTo>
                    <a:pt x="0" y="26"/>
                  </a:lnTo>
                  <a:lnTo>
                    <a:pt x="0" y="0"/>
                  </a:lnTo>
                  <a:lnTo>
                    <a:pt x="204" y="0"/>
                  </a:lnTo>
                  <a:lnTo>
                    <a:pt x="404" y="205"/>
                  </a:lnTo>
                  <a:lnTo>
                    <a:pt x="791" y="205"/>
                  </a:lnTo>
                  <a:lnTo>
                    <a:pt x="976" y="406"/>
                  </a:lnTo>
                  <a:lnTo>
                    <a:pt x="1667" y="406"/>
                  </a:lnTo>
                  <a:lnTo>
                    <a:pt x="1793" y="532"/>
                  </a:lnTo>
                  <a:lnTo>
                    <a:pt x="1926" y="532"/>
                  </a:lnTo>
                  <a:lnTo>
                    <a:pt x="1926"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119">
              <a:extLst>
                <a:ext uri="{FF2B5EF4-FFF2-40B4-BE49-F238E27FC236}">
                  <a16:creationId xmlns:a16="http://schemas.microsoft.com/office/drawing/2014/main" id="{A1D9525B-299B-4512-965C-1CC1FC4C8052}"/>
                </a:ext>
              </a:extLst>
            </p:cNvPr>
            <p:cNvSpPr>
              <a:spLocks noChangeArrowheads="1"/>
            </p:cNvSpPr>
            <p:nvPr/>
          </p:nvSpPr>
          <p:spPr bwMode="auto">
            <a:xfrm>
              <a:off x="2656" y="425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120">
              <a:extLst>
                <a:ext uri="{FF2B5EF4-FFF2-40B4-BE49-F238E27FC236}">
                  <a16:creationId xmlns:a16="http://schemas.microsoft.com/office/drawing/2014/main" id="{EDECBF22-FB56-46CE-9652-40A06D922165}"/>
                </a:ext>
              </a:extLst>
            </p:cNvPr>
            <p:cNvSpPr>
              <a:spLocks noChangeArrowheads="1"/>
            </p:cNvSpPr>
            <p:nvPr/>
          </p:nvSpPr>
          <p:spPr bwMode="auto">
            <a:xfrm>
              <a:off x="2412" y="3899"/>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10121">
              <a:extLst>
                <a:ext uri="{FF2B5EF4-FFF2-40B4-BE49-F238E27FC236}">
                  <a16:creationId xmlns:a16="http://schemas.microsoft.com/office/drawing/2014/main" id="{2AFE30F0-C52A-43BF-9836-468BA8B2D983}"/>
                </a:ext>
              </a:extLst>
            </p:cNvPr>
            <p:cNvSpPr>
              <a:spLocks noChangeArrowheads="1"/>
            </p:cNvSpPr>
            <p:nvPr/>
          </p:nvSpPr>
          <p:spPr bwMode="auto">
            <a:xfrm>
              <a:off x="1647" y="392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10122">
              <a:extLst>
                <a:ext uri="{FF2B5EF4-FFF2-40B4-BE49-F238E27FC236}">
                  <a16:creationId xmlns:a16="http://schemas.microsoft.com/office/drawing/2014/main" id="{D395768F-6456-4B20-A1F3-D1C97690E654}"/>
                </a:ext>
              </a:extLst>
            </p:cNvPr>
            <p:cNvSpPr>
              <a:spLocks noChangeArrowheads="1"/>
            </p:cNvSpPr>
            <p:nvPr/>
          </p:nvSpPr>
          <p:spPr bwMode="auto">
            <a:xfrm>
              <a:off x="987" y="3395"/>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10123">
              <a:extLst>
                <a:ext uri="{FF2B5EF4-FFF2-40B4-BE49-F238E27FC236}">
                  <a16:creationId xmlns:a16="http://schemas.microsoft.com/office/drawing/2014/main" id="{14B358B9-F5CF-40FB-99E7-4D994A11EE27}"/>
                </a:ext>
              </a:extLst>
            </p:cNvPr>
            <p:cNvSpPr>
              <a:spLocks noChangeArrowheads="1"/>
            </p:cNvSpPr>
            <p:nvPr/>
          </p:nvSpPr>
          <p:spPr bwMode="auto">
            <a:xfrm>
              <a:off x="1630" y="4184"/>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10124">
              <a:extLst>
                <a:ext uri="{FF2B5EF4-FFF2-40B4-BE49-F238E27FC236}">
                  <a16:creationId xmlns:a16="http://schemas.microsoft.com/office/drawing/2014/main" id="{8DF73348-3859-4B9D-A289-6B2EC0C3904C}"/>
                </a:ext>
              </a:extLst>
            </p:cNvPr>
            <p:cNvSpPr>
              <a:spLocks noChangeArrowheads="1"/>
            </p:cNvSpPr>
            <p:nvPr/>
          </p:nvSpPr>
          <p:spPr bwMode="auto">
            <a:xfrm>
              <a:off x="1067" y="390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10125">
              <a:extLst>
                <a:ext uri="{FF2B5EF4-FFF2-40B4-BE49-F238E27FC236}">
                  <a16:creationId xmlns:a16="http://schemas.microsoft.com/office/drawing/2014/main" id="{391BB6ED-6CD5-45FB-B2A2-B48C2A505AC4}"/>
                </a:ext>
              </a:extLst>
            </p:cNvPr>
            <p:cNvSpPr>
              <a:spLocks noChangeArrowheads="1"/>
            </p:cNvSpPr>
            <p:nvPr/>
          </p:nvSpPr>
          <p:spPr bwMode="auto">
            <a:xfrm>
              <a:off x="889" y="311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10126">
              <a:extLst>
                <a:ext uri="{FF2B5EF4-FFF2-40B4-BE49-F238E27FC236}">
                  <a16:creationId xmlns:a16="http://schemas.microsoft.com/office/drawing/2014/main" id="{9245D571-4A2A-4543-B87C-FEC889B2B4AD}"/>
                </a:ext>
              </a:extLst>
            </p:cNvPr>
            <p:cNvSpPr>
              <a:spLocks noChangeArrowheads="1"/>
            </p:cNvSpPr>
            <p:nvPr/>
          </p:nvSpPr>
          <p:spPr bwMode="auto">
            <a:xfrm>
              <a:off x="763" y="2652"/>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10127">
              <a:extLst>
                <a:ext uri="{FF2B5EF4-FFF2-40B4-BE49-F238E27FC236}">
                  <a16:creationId xmlns:a16="http://schemas.microsoft.com/office/drawing/2014/main" id="{851A97F8-BDA9-48BE-ACD5-3383FF46D5EB}"/>
                </a:ext>
              </a:extLst>
            </p:cNvPr>
            <p:cNvSpPr>
              <a:spLocks noChangeArrowheads="1"/>
            </p:cNvSpPr>
            <p:nvPr/>
          </p:nvSpPr>
          <p:spPr bwMode="auto">
            <a:xfrm>
              <a:off x="1929" y="236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10128">
              <a:extLst>
                <a:ext uri="{FF2B5EF4-FFF2-40B4-BE49-F238E27FC236}">
                  <a16:creationId xmlns:a16="http://schemas.microsoft.com/office/drawing/2014/main" id="{784A8EAE-59BE-4132-ACDA-3307CD795A89}"/>
                </a:ext>
              </a:extLst>
            </p:cNvPr>
            <p:cNvSpPr>
              <a:spLocks noChangeArrowheads="1"/>
            </p:cNvSpPr>
            <p:nvPr/>
          </p:nvSpPr>
          <p:spPr bwMode="auto">
            <a:xfrm>
              <a:off x="1457" y="2909"/>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10129">
              <a:extLst>
                <a:ext uri="{FF2B5EF4-FFF2-40B4-BE49-F238E27FC236}">
                  <a16:creationId xmlns:a16="http://schemas.microsoft.com/office/drawing/2014/main" id="{DD052A9D-2D85-46FE-AFDA-BC31001CE51E}"/>
                </a:ext>
              </a:extLst>
            </p:cNvPr>
            <p:cNvSpPr>
              <a:spLocks noChangeArrowheads="1"/>
            </p:cNvSpPr>
            <p:nvPr/>
          </p:nvSpPr>
          <p:spPr bwMode="auto">
            <a:xfrm>
              <a:off x="505" y="2809"/>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10130">
              <a:extLst>
                <a:ext uri="{FF2B5EF4-FFF2-40B4-BE49-F238E27FC236}">
                  <a16:creationId xmlns:a16="http://schemas.microsoft.com/office/drawing/2014/main" id="{0DD58855-2299-4039-80C6-F6FDB9F05091}"/>
                </a:ext>
              </a:extLst>
            </p:cNvPr>
            <p:cNvSpPr>
              <a:spLocks noChangeArrowheads="1"/>
            </p:cNvSpPr>
            <p:nvPr/>
          </p:nvSpPr>
          <p:spPr bwMode="auto">
            <a:xfrm>
              <a:off x="626" y="2330"/>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10131">
              <a:extLst>
                <a:ext uri="{FF2B5EF4-FFF2-40B4-BE49-F238E27FC236}">
                  <a16:creationId xmlns:a16="http://schemas.microsoft.com/office/drawing/2014/main" id="{31837153-01E6-4E1C-A77A-17DCDF56434A}"/>
                </a:ext>
              </a:extLst>
            </p:cNvPr>
            <p:cNvSpPr>
              <a:spLocks noChangeArrowheads="1"/>
            </p:cNvSpPr>
            <p:nvPr/>
          </p:nvSpPr>
          <p:spPr bwMode="auto">
            <a:xfrm>
              <a:off x="752" y="291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10132">
              <a:extLst>
                <a:ext uri="{FF2B5EF4-FFF2-40B4-BE49-F238E27FC236}">
                  <a16:creationId xmlns:a16="http://schemas.microsoft.com/office/drawing/2014/main" id="{A8142A58-5C72-4B59-8834-1FC9765F468B}"/>
                </a:ext>
              </a:extLst>
            </p:cNvPr>
            <p:cNvSpPr>
              <a:spLocks noChangeArrowheads="1"/>
            </p:cNvSpPr>
            <p:nvPr/>
          </p:nvSpPr>
          <p:spPr bwMode="auto">
            <a:xfrm>
              <a:off x="839" y="250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10133">
              <a:extLst>
                <a:ext uri="{FF2B5EF4-FFF2-40B4-BE49-F238E27FC236}">
                  <a16:creationId xmlns:a16="http://schemas.microsoft.com/office/drawing/2014/main" id="{1B99BC79-A4A5-4B78-AFE5-BEC50064094F}"/>
                </a:ext>
              </a:extLst>
            </p:cNvPr>
            <p:cNvSpPr>
              <a:spLocks noChangeArrowheads="1"/>
            </p:cNvSpPr>
            <p:nvPr/>
          </p:nvSpPr>
          <p:spPr bwMode="auto">
            <a:xfrm>
              <a:off x="1625" y="319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10134">
              <a:extLst>
                <a:ext uri="{FF2B5EF4-FFF2-40B4-BE49-F238E27FC236}">
                  <a16:creationId xmlns:a16="http://schemas.microsoft.com/office/drawing/2014/main" id="{34416506-A48C-405D-9493-23C03C3BCFDF}"/>
                </a:ext>
              </a:extLst>
            </p:cNvPr>
            <p:cNvSpPr>
              <a:spLocks noChangeArrowheads="1"/>
            </p:cNvSpPr>
            <p:nvPr/>
          </p:nvSpPr>
          <p:spPr bwMode="auto">
            <a:xfrm>
              <a:off x="2483" y="351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10135">
              <a:extLst>
                <a:ext uri="{FF2B5EF4-FFF2-40B4-BE49-F238E27FC236}">
                  <a16:creationId xmlns:a16="http://schemas.microsoft.com/office/drawing/2014/main" id="{5598FC46-3313-4E5D-A529-E4157DDA90DF}"/>
                </a:ext>
              </a:extLst>
            </p:cNvPr>
            <p:cNvSpPr>
              <a:spLocks noChangeArrowheads="1"/>
            </p:cNvSpPr>
            <p:nvPr/>
          </p:nvSpPr>
          <p:spPr bwMode="auto">
            <a:xfrm>
              <a:off x="3326" y="30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10136">
              <a:extLst>
                <a:ext uri="{FF2B5EF4-FFF2-40B4-BE49-F238E27FC236}">
                  <a16:creationId xmlns:a16="http://schemas.microsoft.com/office/drawing/2014/main" id="{B230482F-F41E-4F65-9391-758A11109F57}"/>
                </a:ext>
              </a:extLst>
            </p:cNvPr>
            <p:cNvSpPr>
              <a:spLocks noChangeArrowheads="1"/>
            </p:cNvSpPr>
            <p:nvPr/>
          </p:nvSpPr>
          <p:spPr bwMode="auto">
            <a:xfrm>
              <a:off x="3891" y="2902"/>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10137">
              <a:extLst>
                <a:ext uri="{FF2B5EF4-FFF2-40B4-BE49-F238E27FC236}">
                  <a16:creationId xmlns:a16="http://schemas.microsoft.com/office/drawing/2014/main" id="{B4353E77-6E73-45B5-9E40-1F6790827E80}"/>
                </a:ext>
              </a:extLst>
            </p:cNvPr>
            <p:cNvSpPr>
              <a:spLocks noChangeArrowheads="1"/>
            </p:cNvSpPr>
            <p:nvPr/>
          </p:nvSpPr>
          <p:spPr bwMode="auto">
            <a:xfrm>
              <a:off x="2818" y="28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10138">
              <a:extLst>
                <a:ext uri="{FF2B5EF4-FFF2-40B4-BE49-F238E27FC236}">
                  <a16:creationId xmlns:a16="http://schemas.microsoft.com/office/drawing/2014/main" id="{C1A81124-10B5-4ABD-BDFE-143EBAC58E8F}"/>
                </a:ext>
              </a:extLst>
            </p:cNvPr>
            <p:cNvSpPr>
              <a:spLocks noChangeArrowheads="1"/>
            </p:cNvSpPr>
            <p:nvPr/>
          </p:nvSpPr>
          <p:spPr bwMode="auto">
            <a:xfrm>
              <a:off x="2775" y="2232"/>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10139">
              <a:extLst>
                <a:ext uri="{FF2B5EF4-FFF2-40B4-BE49-F238E27FC236}">
                  <a16:creationId xmlns:a16="http://schemas.microsoft.com/office/drawing/2014/main" id="{19F8F461-C182-4A34-B8D3-233E21D1F0F6}"/>
                </a:ext>
              </a:extLst>
            </p:cNvPr>
            <p:cNvSpPr>
              <a:spLocks noChangeArrowheads="1"/>
            </p:cNvSpPr>
            <p:nvPr/>
          </p:nvSpPr>
          <p:spPr bwMode="auto">
            <a:xfrm>
              <a:off x="3190" y="3951"/>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CuadroTexto 4">
            <a:extLst>
              <a:ext uri="{FF2B5EF4-FFF2-40B4-BE49-F238E27FC236}">
                <a16:creationId xmlns:a16="http://schemas.microsoft.com/office/drawing/2014/main" id="{CB8F0793-B000-4FC9-B0CD-FAE89204A0EE}"/>
              </a:ext>
            </a:extLst>
          </p:cNvPr>
          <p:cNvSpPr txBox="1"/>
          <p:nvPr/>
        </p:nvSpPr>
        <p:spPr>
          <a:xfrm>
            <a:off x="3049716" y="2335071"/>
            <a:ext cx="5911470" cy="830997"/>
          </a:xfrm>
          <a:prstGeom prst="rect">
            <a:avLst/>
          </a:prstGeom>
          <a:noFill/>
        </p:spPr>
        <p:txBody>
          <a:bodyPr wrap="square" rtlCol="0">
            <a:spAutoFit/>
          </a:bodyPr>
          <a:lstStyle/>
          <a:p>
            <a:pPr algn="ctr"/>
            <a:r>
              <a:rPr lang="en-US" sz="4800" dirty="0">
                <a:solidFill>
                  <a:schemeClr val="bg1"/>
                </a:solidFill>
                <a:latin typeface="Arial Rounded MT Bold" panose="020F0704030504030204" pitchFamily="34" charset="0"/>
              </a:rPr>
              <a:t>THANKS</a:t>
            </a:r>
          </a:p>
        </p:txBody>
      </p:sp>
    </p:spTree>
    <p:extLst>
      <p:ext uri="{BB962C8B-B14F-4D97-AF65-F5344CB8AC3E}">
        <p14:creationId xmlns:p14="http://schemas.microsoft.com/office/powerpoint/2010/main" val="247777103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a:extLst>
              <a:ext uri="{FF2B5EF4-FFF2-40B4-BE49-F238E27FC236}">
                <a16:creationId xmlns:a16="http://schemas.microsoft.com/office/drawing/2014/main" id="{71EFAAD8-71A5-4FFA-9347-3970F523EB33}"/>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43" t="3196" r="143" b="45232"/>
          <a:stretch/>
        </p:blipFill>
        <p:spPr>
          <a:xfrm>
            <a:off x="928914" y="252444"/>
            <a:ext cx="10145486" cy="2943679"/>
          </a:xfrm>
        </p:spPr>
      </p:pic>
      <p:sp>
        <p:nvSpPr>
          <p:cNvPr id="23" name="TextBox 30">
            <a:extLst>
              <a:ext uri="{FF2B5EF4-FFF2-40B4-BE49-F238E27FC236}">
                <a16:creationId xmlns:a16="http://schemas.microsoft.com/office/drawing/2014/main" id="{764CFB55-203C-477B-804B-9064B9D02560}"/>
              </a:ext>
            </a:extLst>
          </p:cNvPr>
          <p:cNvSpPr txBox="1">
            <a:spLocks noChangeArrowheads="1"/>
          </p:cNvSpPr>
          <p:nvPr/>
        </p:nvSpPr>
        <p:spPr bwMode="auto">
          <a:xfrm>
            <a:off x="851475" y="3661878"/>
            <a:ext cx="430203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457200" indent="-457200" algn="just" eaLnBrk="0" hangingPunct="0">
              <a:buFont typeface="Arial" panose="020B0604020202020204" pitchFamily="34" charset="0"/>
              <a:buChar char="•"/>
            </a:pPr>
            <a:r>
              <a:rPr lang="en-US" altLang="es-MX" sz="2800" b="1" dirty="0">
                <a:solidFill>
                  <a:schemeClr val="bg1"/>
                </a:solidFill>
                <a:latin typeface="Times New Roman" panose="02020603050405020304" pitchFamily="18" charset="0"/>
                <a:cs typeface="Times New Roman" panose="02020603050405020304" pitchFamily="18" charset="0"/>
              </a:rPr>
              <a:t>Muhammad Azeem</a:t>
            </a:r>
          </a:p>
          <a:p>
            <a:pPr marL="457200" indent="-457200" algn="just" eaLnBrk="0" hangingPunct="0">
              <a:buFont typeface="Arial" panose="020B0604020202020204" pitchFamily="34" charset="0"/>
              <a:buChar char="•"/>
            </a:pPr>
            <a:r>
              <a:rPr lang="en-US" altLang="es-MX" sz="2800" b="1" dirty="0">
                <a:solidFill>
                  <a:schemeClr val="bg1"/>
                </a:solidFill>
                <a:latin typeface="Times New Roman" panose="02020603050405020304" pitchFamily="18" charset="0"/>
                <a:cs typeface="Times New Roman" panose="02020603050405020304" pitchFamily="18" charset="0"/>
              </a:rPr>
              <a:t>Muzammil Ahmad </a:t>
            </a:r>
          </a:p>
          <a:p>
            <a:pPr marL="457200" indent="-457200" algn="just" eaLnBrk="0" hangingPunct="0">
              <a:buFont typeface="Arial" panose="020B0604020202020204" pitchFamily="34" charset="0"/>
              <a:buChar char="•"/>
            </a:pPr>
            <a:r>
              <a:rPr lang="en-US" altLang="es-MX" sz="2800" b="1" dirty="0">
                <a:solidFill>
                  <a:schemeClr val="bg1"/>
                </a:solidFill>
                <a:latin typeface="Times New Roman" panose="02020603050405020304" pitchFamily="18" charset="0"/>
                <a:cs typeface="Times New Roman" panose="02020603050405020304" pitchFamily="18" charset="0"/>
              </a:rPr>
              <a:t>Umair Talib</a:t>
            </a:r>
          </a:p>
          <a:p>
            <a:pPr marL="457200" indent="-457200" algn="just" eaLnBrk="0" hangingPunct="0">
              <a:buFont typeface="Arial" panose="020B0604020202020204" pitchFamily="34" charset="0"/>
              <a:buChar char="•"/>
            </a:pPr>
            <a:r>
              <a:rPr lang="en-US" altLang="es-MX" sz="2800" b="1" dirty="0">
                <a:solidFill>
                  <a:schemeClr val="bg1"/>
                </a:solidFill>
                <a:latin typeface="Times New Roman" panose="02020603050405020304" pitchFamily="18" charset="0"/>
                <a:cs typeface="Times New Roman" panose="02020603050405020304" pitchFamily="18" charset="0"/>
              </a:rPr>
              <a:t>Ayesha</a:t>
            </a:r>
            <a:endParaRPr lang="en-US" altLang="es-MX" sz="2800" dirty="0">
              <a:solidFill>
                <a:schemeClr val="bg1"/>
              </a:solidFill>
              <a:latin typeface="Times New Roman" panose="02020603050405020304" pitchFamily="18" charset="0"/>
              <a:cs typeface="Times New Roman" panose="02020603050405020304" pitchFamily="18" charset="0"/>
            </a:endParaRPr>
          </a:p>
        </p:txBody>
      </p:sp>
      <p:grpSp>
        <p:nvGrpSpPr>
          <p:cNvPr id="52" name="Group 10144">
            <a:extLst>
              <a:ext uri="{FF2B5EF4-FFF2-40B4-BE49-F238E27FC236}">
                <a16:creationId xmlns:a16="http://schemas.microsoft.com/office/drawing/2014/main" id="{BACA659E-0574-4580-84F7-ABC382827FC7}"/>
              </a:ext>
            </a:extLst>
          </p:cNvPr>
          <p:cNvGrpSpPr>
            <a:grpSpLocks noChangeAspect="1"/>
          </p:cNvGrpSpPr>
          <p:nvPr/>
        </p:nvGrpSpPr>
        <p:grpSpPr bwMode="auto">
          <a:xfrm rot="10800000">
            <a:off x="10387271" y="260642"/>
            <a:ext cx="1374258" cy="993643"/>
            <a:chOff x="0" y="-1"/>
            <a:chExt cx="408" cy="295"/>
          </a:xfrm>
          <a:gradFill flip="none" rotWithShape="1">
            <a:gsLst>
              <a:gs pos="0">
                <a:srgbClr val="052F69">
                  <a:shade val="30000"/>
                  <a:satMod val="115000"/>
                </a:srgbClr>
              </a:gs>
              <a:gs pos="50000">
                <a:srgbClr val="052F69">
                  <a:shade val="67500"/>
                  <a:satMod val="115000"/>
                </a:srgbClr>
              </a:gs>
              <a:gs pos="100000">
                <a:srgbClr val="052F69">
                  <a:shade val="100000"/>
                  <a:satMod val="115000"/>
                </a:srgbClr>
              </a:gs>
            </a:gsLst>
            <a:path path="circle">
              <a:fillToRect l="50000" t="50000" r="50000" b="50000"/>
            </a:path>
            <a:tileRect/>
          </a:gradFill>
        </p:grpSpPr>
        <p:sp>
          <p:nvSpPr>
            <p:cNvPr id="53" name="Freeform 10145">
              <a:extLst>
                <a:ext uri="{FF2B5EF4-FFF2-40B4-BE49-F238E27FC236}">
                  <a16:creationId xmlns:a16="http://schemas.microsoft.com/office/drawing/2014/main" id="{16A14452-5D03-4339-A573-E5F29C7A4450}"/>
                </a:ext>
              </a:extLst>
            </p:cNvPr>
            <p:cNvSpPr>
              <a:spLocks/>
            </p:cNvSpPr>
            <p:nvPr/>
          </p:nvSpPr>
          <p:spPr bwMode="auto">
            <a:xfrm>
              <a:off x="0" y="-1"/>
              <a:ext cx="196" cy="290"/>
            </a:xfrm>
            <a:custGeom>
              <a:avLst/>
              <a:gdLst>
                <a:gd name="T0" fmla="*/ 99 w 196"/>
                <a:gd name="T1" fmla="*/ 0 h 290"/>
                <a:gd name="T2" fmla="*/ 196 w 196"/>
                <a:gd name="T3" fmla="*/ 0 h 290"/>
                <a:gd name="T4" fmla="*/ 111 w 196"/>
                <a:gd name="T5" fmla="*/ 140 h 290"/>
                <a:gd name="T6" fmla="*/ 196 w 196"/>
                <a:gd name="T7" fmla="*/ 290 h 290"/>
                <a:gd name="T8" fmla="*/ 109 w 196"/>
                <a:gd name="T9" fmla="*/ 290 h 290"/>
                <a:gd name="T10" fmla="*/ 0 w 196"/>
                <a:gd name="T11" fmla="*/ 145 h 290"/>
                <a:gd name="T12" fmla="*/ 99 w 196"/>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96" h="290">
                  <a:moveTo>
                    <a:pt x="99" y="0"/>
                  </a:moveTo>
                  <a:lnTo>
                    <a:pt x="196" y="0"/>
                  </a:lnTo>
                  <a:lnTo>
                    <a:pt x="111" y="140"/>
                  </a:lnTo>
                  <a:lnTo>
                    <a:pt x="196" y="290"/>
                  </a:lnTo>
                  <a:lnTo>
                    <a:pt x="109" y="290"/>
                  </a:lnTo>
                  <a:lnTo>
                    <a:pt x="0" y="145"/>
                  </a:lnTo>
                  <a:lnTo>
                    <a:pt x="99" y="0"/>
                  </a:lnTo>
                  <a:close/>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53772"/>
                </a:solidFill>
              </a:endParaRPr>
            </a:p>
          </p:txBody>
        </p:sp>
        <p:sp>
          <p:nvSpPr>
            <p:cNvPr id="54" name="Freeform 10146">
              <a:extLst>
                <a:ext uri="{FF2B5EF4-FFF2-40B4-BE49-F238E27FC236}">
                  <a16:creationId xmlns:a16="http://schemas.microsoft.com/office/drawing/2014/main" id="{40166F41-7000-4F03-81A7-B0F7742DE996}"/>
                </a:ext>
              </a:extLst>
            </p:cNvPr>
            <p:cNvSpPr>
              <a:spLocks/>
            </p:cNvSpPr>
            <p:nvPr/>
          </p:nvSpPr>
          <p:spPr bwMode="auto">
            <a:xfrm>
              <a:off x="212" y="3"/>
              <a:ext cx="196" cy="291"/>
            </a:xfrm>
            <a:custGeom>
              <a:avLst/>
              <a:gdLst>
                <a:gd name="T0" fmla="*/ 99 w 196"/>
                <a:gd name="T1" fmla="*/ 0 h 291"/>
                <a:gd name="T2" fmla="*/ 196 w 196"/>
                <a:gd name="T3" fmla="*/ 0 h 291"/>
                <a:gd name="T4" fmla="*/ 111 w 196"/>
                <a:gd name="T5" fmla="*/ 141 h 291"/>
                <a:gd name="T6" fmla="*/ 196 w 196"/>
                <a:gd name="T7" fmla="*/ 291 h 291"/>
                <a:gd name="T8" fmla="*/ 109 w 196"/>
                <a:gd name="T9" fmla="*/ 291 h 291"/>
                <a:gd name="T10" fmla="*/ 0 w 196"/>
                <a:gd name="T11" fmla="*/ 146 h 291"/>
                <a:gd name="T12" fmla="*/ 99 w 19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6" h="291">
                  <a:moveTo>
                    <a:pt x="99" y="0"/>
                  </a:moveTo>
                  <a:lnTo>
                    <a:pt x="196" y="0"/>
                  </a:lnTo>
                  <a:lnTo>
                    <a:pt x="111" y="141"/>
                  </a:lnTo>
                  <a:lnTo>
                    <a:pt x="196" y="291"/>
                  </a:lnTo>
                  <a:lnTo>
                    <a:pt x="109" y="291"/>
                  </a:lnTo>
                  <a:lnTo>
                    <a:pt x="0" y="146"/>
                  </a:lnTo>
                  <a:lnTo>
                    <a:pt x="99" y="0"/>
                  </a:lnTo>
                  <a:close/>
                </a:path>
              </a:pathLst>
            </a:custGeom>
            <a:noFill/>
            <a:ln w="28575" cap="flat">
              <a:solidFill>
                <a:srgbClr val="0592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53772"/>
                </a:solidFill>
              </a:endParaRPr>
            </a:p>
          </p:txBody>
        </p:sp>
      </p:grpSp>
      <p:sp>
        <p:nvSpPr>
          <p:cNvPr id="31" name="Rectángulo 30">
            <a:extLst>
              <a:ext uri="{FF2B5EF4-FFF2-40B4-BE49-F238E27FC236}">
                <a16:creationId xmlns:a16="http://schemas.microsoft.com/office/drawing/2014/main" id="{8C34118D-D7A2-4A34-A47F-060D4013B889}"/>
              </a:ext>
            </a:extLst>
          </p:cNvPr>
          <p:cNvSpPr/>
          <p:nvPr/>
        </p:nvSpPr>
        <p:spPr>
          <a:xfrm>
            <a:off x="-1588" y="1829365"/>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adroTexto 31">
            <a:extLst>
              <a:ext uri="{FF2B5EF4-FFF2-40B4-BE49-F238E27FC236}">
                <a16:creationId xmlns:a16="http://schemas.microsoft.com/office/drawing/2014/main" id="{CEC5119C-AAB6-41AA-AF6B-B64F7700F9FD}"/>
              </a:ext>
            </a:extLst>
          </p:cNvPr>
          <p:cNvSpPr txBox="1"/>
          <p:nvPr/>
        </p:nvSpPr>
        <p:spPr>
          <a:xfrm>
            <a:off x="150712" y="1845964"/>
            <a:ext cx="4850498" cy="584775"/>
          </a:xfrm>
          <a:prstGeom prst="rect">
            <a:avLst/>
          </a:prstGeom>
          <a:noFill/>
        </p:spPr>
        <p:txBody>
          <a:bodyPr wrap="square" rtlCol="0">
            <a:spAutoFit/>
          </a:bodyPr>
          <a:lstStyle/>
          <a:p>
            <a:r>
              <a:rPr lang="en-US" sz="3200" dirty="0">
                <a:solidFill>
                  <a:srgbClr val="053772"/>
                </a:solidFill>
                <a:latin typeface="Arial Rounded MT Bold" panose="020F0704030504030204" pitchFamily="34" charset="0"/>
              </a:rPr>
              <a:t>Team Members</a:t>
            </a:r>
            <a:endParaRPr lang="en-US" sz="3200" dirty="0">
              <a:solidFill>
                <a:srgbClr val="08E0EF"/>
              </a:solidFill>
              <a:latin typeface="Arial Rounded MT Bold" panose="020F0704030504030204" pitchFamily="34" charset="0"/>
            </a:endParaRPr>
          </a:p>
        </p:txBody>
      </p:sp>
      <p:pic>
        <p:nvPicPr>
          <p:cNvPr id="11" name="Picture 2" descr="Lahore Garrison University - Home | Facebook">
            <a:extLst>
              <a:ext uri="{FF2B5EF4-FFF2-40B4-BE49-F238E27FC236}">
                <a16:creationId xmlns:a16="http://schemas.microsoft.com/office/drawing/2014/main" id="{55F4A1FE-1255-FA96-4F13-8D4A59352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634" y="5071162"/>
            <a:ext cx="1627163" cy="17868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wind"/>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718CB140-0244-402F-A772-CFB3A533EBEB}"/>
              </a:ext>
            </a:extLst>
          </p:cNvPr>
          <p:cNvGrpSpPr>
            <a:grpSpLocks noChangeAspect="1"/>
          </p:cNvGrpSpPr>
          <p:nvPr/>
        </p:nvGrpSpPr>
        <p:grpSpPr bwMode="auto">
          <a:xfrm>
            <a:off x="1755775" y="525463"/>
            <a:ext cx="8709025" cy="5335588"/>
            <a:chOff x="1106" y="331"/>
            <a:chExt cx="5486" cy="3361"/>
          </a:xfrm>
        </p:grpSpPr>
        <p:sp>
          <p:nvSpPr>
            <p:cNvPr id="6" name="Freeform 5">
              <a:extLst>
                <a:ext uri="{FF2B5EF4-FFF2-40B4-BE49-F238E27FC236}">
                  <a16:creationId xmlns:a16="http://schemas.microsoft.com/office/drawing/2014/main" id="{3210F928-3DF7-4EA7-9148-DDD600F886B6}"/>
                </a:ext>
              </a:extLst>
            </p:cNvPr>
            <p:cNvSpPr>
              <a:spLocks/>
            </p:cNvSpPr>
            <p:nvPr/>
          </p:nvSpPr>
          <p:spPr bwMode="auto">
            <a:xfrm>
              <a:off x="1106" y="3198"/>
              <a:ext cx="849" cy="362"/>
            </a:xfrm>
            <a:custGeom>
              <a:avLst/>
              <a:gdLst>
                <a:gd name="T0" fmla="*/ 114 w 129"/>
                <a:gd name="T1" fmla="*/ 0 h 55"/>
                <a:gd name="T2" fmla="*/ 8 w 129"/>
                <a:gd name="T3" fmla="*/ 37 h 55"/>
                <a:gd name="T4" fmla="*/ 0 w 129"/>
                <a:gd name="T5" fmla="*/ 46 h 55"/>
                <a:gd name="T6" fmla="*/ 8 w 129"/>
                <a:gd name="T7" fmla="*/ 54 h 55"/>
                <a:gd name="T8" fmla="*/ 129 w 129"/>
                <a:gd name="T9" fmla="*/ 11 h 55"/>
                <a:gd name="T10" fmla="*/ 114 w 129"/>
                <a:gd name="T11" fmla="*/ 0 h 55"/>
              </a:gdLst>
              <a:ahLst/>
              <a:cxnLst>
                <a:cxn ang="0">
                  <a:pos x="T0" y="T1"/>
                </a:cxn>
                <a:cxn ang="0">
                  <a:pos x="T2" y="T3"/>
                </a:cxn>
                <a:cxn ang="0">
                  <a:pos x="T4" y="T5"/>
                </a:cxn>
                <a:cxn ang="0">
                  <a:pos x="T6" y="T7"/>
                </a:cxn>
                <a:cxn ang="0">
                  <a:pos x="T8" y="T9"/>
                </a:cxn>
                <a:cxn ang="0">
                  <a:pos x="T10" y="T11"/>
                </a:cxn>
              </a:cxnLst>
              <a:rect l="0" t="0" r="r" b="b"/>
              <a:pathLst>
                <a:path w="129" h="55">
                  <a:moveTo>
                    <a:pt x="114" y="0"/>
                  </a:moveTo>
                  <a:cubicBezTo>
                    <a:pt x="84" y="23"/>
                    <a:pt x="46" y="36"/>
                    <a:pt x="8" y="37"/>
                  </a:cubicBezTo>
                  <a:cubicBezTo>
                    <a:pt x="3" y="37"/>
                    <a:pt x="0" y="41"/>
                    <a:pt x="0" y="46"/>
                  </a:cubicBezTo>
                  <a:cubicBezTo>
                    <a:pt x="0" y="51"/>
                    <a:pt x="3" y="55"/>
                    <a:pt x="8" y="54"/>
                  </a:cubicBezTo>
                  <a:cubicBezTo>
                    <a:pt x="52" y="53"/>
                    <a:pt x="94" y="38"/>
                    <a:pt x="129" y="11"/>
                  </a:cubicBezTo>
                  <a:cubicBezTo>
                    <a:pt x="124" y="7"/>
                    <a:pt x="119" y="4"/>
                    <a:pt x="114" y="0"/>
                  </a:cubicBezTo>
                  <a:close/>
                </a:path>
              </a:pathLst>
            </a:cu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6EE9B509-0164-4B68-93DC-1E9595607170}"/>
                </a:ext>
              </a:extLst>
            </p:cNvPr>
            <p:cNvSpPr>
              <a:spLocks/>
            </p:cNvSpPr>
            <p:nvPr/>
          </p:nvSpPr>
          <p:spPr bwMode="auto">
            <a:xfrm>
              <a:off x="1909" y="2308"/>
              <a:ext cx="533" cy="916"/>
            </a:xfrm>
            <a:custGeom>
              <a:avLst/>
              <a:gdLst>
                <a:gd name="T0" fmla="*/ 63 w 81"/>
                <a:gd name="T1" fmla="*/ 0 h 139"/>
                <a:gd name="T2" fmla="*/ 38 w 81"/>
                <a:gd name="T3" fmla="*/ 84 h 139"/>
                <a:gd name="T4" fmla="*/ 0 w 81"/>
                <a:gd name="T5" fmla="*/ 128 h 139"/>
                <a:gd name="T6" fmla="*/ 15 w 81"/>
                <a:gd name="T7" fmla="*/ 139 h 139"/>
                <a:gd name="T8" fmla="*/ 37 w 81"/>
                <a:gd name="T9" fmla="*/ 116 h 139"/>
                <a:gd name="T10" fmla="*/ 81 w 81"/>
                <a:gd name="T11" fmla="*/ 0 h 139"/>
                <a:gd name="T12" fmla="*/ 63 w 8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81" h="139">
                  <a:moveTo>
                    <a:pt x="63" y="0"/>
                  </a:moveTo>
                  <a:cubicBezTo>
                    <a:pt x="62" y="29"/>
                    <a:pt x="54" y="58"/>
                    <a:pt x="38" y="84"/>
                  </a:cubicBezTo>
                  <a:cubicBezTo>
                    <a:pt x="28" y="101"/>
                    <a:pt x="15" y="116"/>
                    <a:pt x="0" y="128"/>
                  </a:cubicBezTo>
                  <a:cubicBezTo>
                    <a:pt x="5" y="132"/>
                    <a:pt x="10" y="136"/>
                    <a:pt x="15" y="139"/>
                  </a:cubicBezTo>
                  <a:cubicBezTo>
                    <a:pt x="23" y="132"/>
                    <a:pt x="30" y="125"/>
                    <a:pt x="37" y="116"/>
                  </a:cubicBezTo>
                  <a:cubicBezTo>
                    <a:pt x="64" y="83"/>
                    <a:pt x="79" y="41"/>
                    <a:pt x="81" y="0"/>
                  </a:cubicBezTo>
                  <a:lnTo>
                    <a:pt x="63" y="0"/>
                  </a:lnTo>
                  <a:close/>
                </a:path>
              </a:pathLst>
            </a:custGeom>
            <a:solidFill>
              <a:srgbClr val="0592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C658B78E-8606-458D-8709-4C174FACB15F}"/>
                </a:ext>
              </a:extLst>
            </p:cNvPr>
            <p:cNvSpPr>
              <a:spLocks/>
            </p:cNvSpPr>
            <p:nvPr/>
          </p:nvSpPr>
          <p:spPr bwMode="auto">
            <a:xfrm>
              <a:off x="1106" y="937"/>
              <a:ext cx="948" cy="462"/>
            </a:xfrm>
            <a:custGeom>
              <a:avLst/>
              <a:gdLst>
                <a:gd name="T0" fmla="*/ 133 w 144"/>
                <a:gd name="T1" fmla="*/ 70 h 70"/>
                <a:gd name="T2" fmla="*/ 144 w 144"/>
                <a:gd name="T3" fmla="*/ 57 h 70"/>
                <a:gd name="T4" fmla="*/ 8 w 144"/>
                <a:gd name="T5" fmla="*/ 0 h 70"/>
                <a:gd name="T6" fmla="*/ 0 w 144"/>
                <a:gd name="T7" fmla="*/ 9 h 70"/>
                <a:gd name="T8" fmla="*/ 0 w 144"/>
                <a:gd name="T9" fmla="*/ 9 h 70"/>
                <a:gd name="T10" fmla="*/ 8 w 144"/>
                <a:gd name="T11" fmla="*/ 17 h 70"/>
                <a:gd name="T12" fmla="*/ 133 w 144"/>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44" h="70">
                  <a:moveTo>
                    <a:pt x="133" y="70"/>
                  </a:moveTo>
                  <a:cubicBezTo>
                    <a:pt x="136" y="66"/>
                    <a:pt x="140" y="61"/>
                    <a:pt x="144" y="57"/>
                  </a:cubicBezTo>
                  <a:cubicBezTo>
                    <a:pt x="108" y="22"/>
                    <a:pt x="59" y="1"/>
                    <a:pt x="8" y="0"/>
                  </a:cubicBezTo>
                  <a:cubicBezTo>
                    <a:pt x="4" y="0"/>
                    <a:pt x="0" y="4"/>
                    <a:pt x="0" y="9"/>
                  </a:cubicBezTo>
                  <a:cubicBezTo>
                    <a:pt x="0" y="9"/>
                    <a:pt x="0" y="9"/>
                    <a:pt x="0" y="9"/>
                  </a:cubicBezTo>
                  <a:cubicBezTo>
                    <a:pt x="0" y="13"/>
                    <a:pt x="3" y="17"/>
                    <a:pt x="8" y="17"/>
                  </a:cubicBezTo>
                  <a:cubicBezTo>
                    <a:pt x="54" y="18"/>
                    <a:pt x="99" y="37"/>
                    <a:pt x="133" y="70"/>
                  </a:cubicBezTo>
                  <a:close/>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A8869C0F-A149-4514-95FE-A8DCC2E45EFD}"/>
                </a:ext>
              </a:extLst>
            </p:cNvPr>
            <p:cNvSpPr>
              <a:spLocks/>
            </p:cNvSpPr>
            <p:nvPr/>
          </p:nvSpPr>
          <p:spPr bwMode="auto">
            <a:xfrm>
              <a:off x="2027" y="1366"/>
              <a:ext cx="415" cy="870"/>
            </a:xfrm>
            <a:custGeom>
              <a:avLst/>
              <a:gdLst>
                <a:gd name="T0" fmla="*/ 35 w 63"/>
                <a:gd name="T1" fmla="*/ 32 h 132"/>
                <a:gd name="T2" fmla="*/ 11 w 63"/>
                <a:gd name="T3" fmla="*/ 0 h 132"/>
                <a:gd name="T4" fmla="*/ 0 w 63"/>
                <a:gd name="T5" fmla="*/ 13 h 132"/>
                <a:gd name="T6" fmla="*/ 3 w 63"/>
                <a:gd name="T7" fmla="*/ 17 h 132"/>
                <a:gd name="T8" fmla="*/ 46 w 63"/>
                <a:gd name="T9" fmla="*/ 132 h 132"/>
                <a:gd name="T10" fmla="*/ 63 w 63"/>
                <a:gd name="T11" fmla="*/ 132 h 132"/>
                <a:gd name="T12" fmla="*/ 35 w 63"/>
                <a:gd name="T13" fmla="*/ 32 h 132"/>
              </a:gdLst>
              <a:ahLst/>
              <a:cxnLst>
                <a:cxn ang="0">
                  <a:pos x="T0" y="T1"/>
                </a:cxn>
                <a:cxn ang="0">
                  <a:pos x="T2" y="T3"/>
                </a:cxn>
                <a:cxn ang="0">
                  <a:pos x="T4" y="T5"/>
                </a:cxn>
                <a:cxn ang="0">
                  <a:pos x="T6" y="T7"/>
                </a:cxn>
                <a:cxn ang="0">
                  <a:pos x="T8" y="T9"/>
                </a:cxn>
                <a:cxn ang="0">
                  <a:pos x="T10" y="T11"/>
                </a:cxn>
                <a:cxn ang="0">
                  <a:pos x="T12" y="T13"/>
                </a:cxn>
              </a:cxnLst>
              <a:rect l="0" t="0" r="r" b="b"/>
              <a:pathLst>
                <a:path w="63" h="132">
                  <a:moveTo>
                    <a:pt x="35" y="32"/>
                  </a:moveTo>
                  <a:cubicBezTo>
                    <a:pt x="28" y="20"/>
                    <a:pt x="20" y="9"/>
                    <a:pt x="11" y="0"/>
                  </a:cubicBezTo>
                  <a:cubicBezTo>
                    <a:pt x="7" y="4"/>
                    <a:pt x="3" y="8"/>
                    <a:pt x="0" y="13"/>
                  </a:cubicBezTo>
                  <a:cubicBezTo>
                    <a:pt x="1" y="14"/>
                    <a:pt x="2" y="15"/>
                    <a:pt x="3" y="17"/>
                  </a:cubicBezTo>
                  <a:cubicBezTo>
                    <a:pt x="31" y="49"/>
                    <a:pt x="45" y="91"/>
                    <a:pt x="46" y="132"/>
                  </a:cubicBezTo>
                  <a:cubicBezTo>
                    <a:pt x="63" y="132"/>
                    <a:pt x="63" y="132"/>
                    <a:pt x="63" y="132"/>
                  </a:cubicBezTo>
                  <a:cubicBezTo>
                    <a:pt x="63" y="97"/>
                    <a:pt x="54" y="63"/>
                    <a:pt x="35" y="32"/>
                  </a:cubicBezTo>
                  <a:close/>
                </a:path>
              </a:pathLst>
            </a:custGeom>
            <a:solidFill>
              <a:srgbClr val="006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F24496F6-539A-418D-A6F1-4ABA84ACE4AE}"/>
                </a:ext>
              </a:extLst>
            </p:cNvPr>
            <p:cNvSpPr>
              <a:spLocks/>
            </p:cNvSpPr>
            <p:nvPr/>
          </p:nvSpPr>
          <p:spPr bwMode="auto">
            <a:xfrm>
              <a:off x="2781" y="331"/>
              <a:ext cx="3777" cy="1375"/>
            </a:xfrm>
            <a:custGeom>
              <a:avLst/>
              <a:gdLst>
                <a:gd name="T0" fmla="*/ 23 w 574"/>
                <a:gd name="T1" fmla="*/ 120 h 120"/>
                <a:gd name="T2" fmla="*/ 556 w 574"/>
                <a:gd name="T3" fmla="*/ 120 h 120"/>
                <a:gd name="T4" fmla="*/ 574 w 574"/>
                <a:gd name="T5" fmla="*/ 102 h 120"/>
                <a:gd name="T6" fmla="*/ 574 w 574"/>
                <a:gd name="T7" fmla="*/ 17 h 120"/>
                <a:gd name="T8" fmla="*/ 556 w 574"/>
                <a:gd name="T9" fmla="*/ 0 h 120"/>
                <a:gd name="T10" fmla="*/ 23 w 574"/>
                <a:gd name="T11" fmla="*/ 0 h 120"/>
                <a:gd name="T12" fmla="*/ 0 w 574"/>
                <a:gd name="T13" fmla="*/ 23 h 120"/>
                <a:gd name="T14" fmla="*/ 0 w 574"/>
                <a:gd name="T15" fmla="*/ 96 h 120"/>
                <a:gd name="T16" fmla="*/ 23 w 574"/>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20">
                  <a:moveTo>
                    <a:pt x="23" y="120"/>
                  </a:moveTo>
                  <a:cubicBezTo>
                    <a:pt x="556" y="120"/>
                    <a:pt x="556" y="120"/>
                    <a:pt x="556" y="120"/>
                  </a:cubicBezTo>
                  <a:cubicBezTo>
                    <a:pt x="566" y="120"/>
                    <a:pt x="574" y="112"/>
                    <a:pt x="574" y="102"/>
                  </a:cubicBezTo>
                  <a:cubicBezTo>
                    <a:pt x="574" y="17"/>
                    <a:pt x="574" y="17"/>
                    <a:pt x="574" y="17"/>
                  </a:cubicBezTo>
                  <a:cubicBezTo>
                    <a:pt x="574" y="8"/>
                    <a:pt x="566" y="0"/>
                    <a:pt x="556" y="0"/>
                  </a:cubicBezTo>
                  <a:cubicBezTo>
                    <a:pt x="23" y="0"/>
                    <a:pt x="23" y="0"/>
                    <a:pt x="23" y="0"/>
                  </a:cubicBezTo>
                  <a:cubicBezTo>
                    <a:pt x="10" y="0"/>
                    <a:pt x="0" y="10"/>
                    <a:pt x="0" y="23"/>
                  </a:cubicBezTo>
                  <a:cubicBezTo>
                    <a:pt x="0" y="96"/>
                    <a:pt x="0" y="96"/>
                    <a:pt x="0" y="96"/>
                  </a:cubicBezTo>
                  <a:cubicBezTo>
                    <a:pt x="0" y="109"/>
                    <a:pt x="10" y="120"/>
                    <a:pt x="23" y="12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026B46D7-01E5-4B97-AA5E-9ABFF15F65A1}"/>
                </a:ext>
              </a:extLst>
            </p:cNvPr>
            <p:cNvSpPr>
              <a:spLocks/>
            </p:cNvSpPr>
            <p:nvPr/>
          </p:nvSpPr>
          <p:spPr bwMode="auto">
            <a:xfrm>
              <a:off x="2781" y="334"/>
              <a:ext cx="888" cy="1375"/>
            </a:xfrm>
            <a:custGeom>
              <a:avLst/>
              <a:gdLst>
                <a:gd name="T0" fmla="*/ 23 w 135"/>
                <a:gd name="T1" fmla="*/ 120 h 120"/>
                <a:gd name="T2" fmla="*/ 135 w 135"/>
                <a:gd name="T3" fmla="*/ 120 h 120"/>
                <a:gd name="T4" fmla="*/ 135 w 135"/>
                <a:gd name="T5" fmla="*/ 0 h 120"/>
                <a:gd name="T6" fmla="*/ 23 w 135"/>
                <a:gd name="T7" fmla="*/ 0 h 120"/>
                <a:gd name="T8" fmla="*/ 0 w 135"/>
                <a:gd name="T9" fmla="*/ 23 h 120"/>
                <a:gd name="T10" fmla="*/ 0 w 135"/>
                <a:gd name="T11" fmla="*/ 96 h 120"/>
                <a:gd name="T12" fmla="*/ 23 w 13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135" h="120">
                  <a:moveTo>
                    <a:pt x="23" y="120"/>
                  </a:moveTo>
                  <a:cubicBezTo>
                    <a:pt x="135" y="120"/>
                    <a:pt x="135" y="120"/>
                    <a:pt x="135" y="120"/>
                  </a:cubicBezTo>
                  <a:cubicBezTo>
                    <a:pt x="135" y="0"/>
                    <a:pt x="135" y="0"/>
                    <a:pt x="135" y="0"/>
                  </a:cubicBezTo>
                  <a:cubicBezTo>
                    <a:pt x="23" y="0"/>
                    <a:pt x="23" y="0"/>
                    <a:pt x="23" y="0"/>
                  </a:cubicBezTo>
                  <a:cubicBezTo>
                    <a:pt x="10" y="0"/>
                    <a:pt x="0" y="10"/>
                    <a:pt x="0" y="23"/>
                  </a:cubicBezTo>
                  <a:cubicBezTo>
                    <a:pt x="0" y="96"/>
                    <a:pt x="0" y="96"/>
                    <a:pt x="0" y="96"/>
                  </a:cubicBezTo>
                  <a:cubicBezTo>
                    <a:pt x="0" y="109"/>
                    <a:pt x="10" y="120"/>
                    <a:pt x="23" y="120"/>
                  </a:cubicBezTo>
                  <a:close/>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a:p>
              <a:endParaRPr lang="en-US" dirty="0"/>
            </a:p>
            <a:p>
              <a:endParaRPr lang="en-US" dirty="0"/>
            </a:p>
          </p:txBody>
        </p:sp>
        <p:sp>
          <p:nvSpPr>
            <p:cNvPr id="12" name="Oval 11">
              <a:extLst>
                <a:ext uri="{FF2B5EF4-FFF2-40B4-BE49-F238E27FC236}">
                  <a16:creationId xmlns:a16="http://schemas.microsoft.com/office/drawing/2014/main" id="{F9E5A8CD-8177-42C6-8A9B-E020A1EC0883}"/>
                </a:ext>
              </a:extLst>
            </p:cNvPr>
            <p:cNvSpPr>
              <a:spLocks noChangeArrowheads="1"/>
            </p:cNvSpPr>
            <p:nvPr/>
          </p:nvSpPr>
          <p:spPr bwMode="auto">
            <a:xfrm>
              <a:off x="1823" y="3079"/>
              <a:ext cx="237" cy="238"/>
            </a:xfrm>
            <a:prstGeom prst="ellipse">
              <a:avLst/>
            </a:pr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2">
              <a:extLst>
                <a:ext uri="{FF2B5EF4-FFF2-40B4-BE49-F238E27FC236}">
                  <a16:creationId xmlns:a16="http://schemas.microsoft.com/office/drawing/2014/main" id="{445FBC2C-6C82-433F-8896-18F420E1C9DF}"/>
                </a:ext>
              </a:extLst>
            </p:cNvPr>
            <p:cNvSpPr>
              <a:spLocks noChangeArrowheads="1"/>
            </p:cNvSpPr>
            <p:nvPr/>
          </p:nvSpPr>
          <p:spPr bwMode="auto">
            <a:xfrm>
              <a:off x="2258" y="2183"/>
              <a:ext cx="237" cy="237"/>
            </a:xfrm>
            <a:prstGeom prst="ellipse">
              <a:avLst/>
            </a:prstGeom>
            <a:solidFill>
              <a:srgbClr val="0592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3">
              <a:extLst>
                <a:ext uri="{FF2B5EF4-FFF2-40B4-BE49-F238E27FC236}">
                  <a16:creationId xmlns:a16="http://schemas.microsoft.com/office/drawing/2014/main" id="{4C7CAD9A-7100-4821-8E5C-5D15A19DC398}"/>
                </a:ext>
              </a:extLst>
            </p:cNvPr>
            <p:cNvSpPr>
              <a:spLocks noChangeArrowheads="1"/>
            </p:cNvSpPr>
            <p:nvPr/>
          </p:nvSpPr>
          <p:spPr bwMode="auto">
            <a:xfrm>
              <a:off x="1902" y="1273"/>
              <a:ext cx="237" cy="238"/>
            </a:xfrm>
            <a:prstGeom prst="ellipse">
              <a:avLst/>
            </a:pr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a:extLst>
                <a:ext uri="{FF2B5EF4-FFF2-40B4-BE49-F238E27FC236}">
                  <a16:creationId xmlns:a16="http://schemas.microsoft.com/office/drawing/2014/main" id="{384D3B2E-BC59-4B24-8970-2156780641FE}"/>
                </a:ext>
              </a:extLst>
            </p:cNvPr>
            <p:cNvSpPr>
              <a:spLocks/>
            </p:cNvSpPr>
            <p:nvPr/>
          </p:nvSpPr>
          <p:spPr bwMode="auto">
            <a:xfrm>
              <a:off x="2815" y="1882"/>
              <a:ext cx="3777" cy="791"/>
            </a:xfrm>
            <a:custGeom>
              <a:avLst/>
              <a:gdLst>
                <a:gd name="T0" fmla="*/ 23 w 574"/>
                <a:gd name="T1" fmla="*/ 120 h 120"/>
                <a:gd name="T2" fmla="*/ 556 w 574"/>
                <a:gd name="T3" fmla="*/ 120 h 120"/>
                <a:gd name="T4" fmla="*/ 574 w 574"/>
                <a:gd name="T5" fmla="*/ 102 h 120"/>
                <a:gd name="T6" fmla="*/ 574 w 574"/>
                <a:gd name="T7" fmla="*/ 18 h 120"/>
                <a:gd name="T8" fmla="*/ 556 w 574"/>
                <a:gd name="T9" fmla="*/ 0 h 120"/>
                <a:gd name="T10" fmla="*/ 23 w 574"/>
                <a:gd name="T11" fmla="*/ 0 h 120"/>
                <a:gd name="T12" fmla="*/ 0 w 574"/>
                <a:gd name="T13" fmla="*/ 24 h 120"/>
                <a:gd name="T14" fmla="*/ 0 w 574"/>
                <a:gd name="T15" fmla="*/ 97 h 120"/>
                <a:gd name="T16" fmla="*/ 23 w 574"/>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20">
                  <a:moveTo>
                    <a:pt x="23" y="120"/>
                  </a:moveTo>
                  <a:cubicBezTo>
                    <a:pt x="556" y="120"/>
                    <a:pt x="556" y="120"/>
                    <a:pt x="556" y="120"/>
                  </a:cubicBezTo>
                  <a:cubicBezTo>
                    <a:pt x="566" y="120"/>
                    <a:pt x="574" y="112"/>
                    <a:pt x="574" y="102"/>
                  </a:cubicBezTo>
                  <a:cubicBezTo>
                    <a:pt x="574" y="18"/>
                    <a:pt x="574" y="18"/>
                    <a:pt x="574" y="18"/>
                  </a:cubicBezTo>
                  <a:cubicBezTo>
                    <a:pt x="574" y="8"/>
                    <a:pt x="566" y="0"/>
                    <a:pt x="556" y="0"/>
                  </a:cubicBezTo>
                  <a:cubicBezTo>
                    <a:pt x="23" y="0"/>
                    <a:pt x="23" y="0"/>
                    <a:pt x="23" y="0"/>
                  </a:cubicBezTo>
                  <a:cubicBezTo>
                    <a:pt x="10" y="0"/>
                    <a:pt x="0" y="11"/>
                    <a:pt x="0" y="24"/>
                  </a:cubicBezTo>
                  <a:cubicBezTo>
                    <a:pt x="0" y="97"/>
                    <a:pt x="0" y="97"/>
                    <a:pt x="0" y="97"/>
                  </a:cubicBezTo>
                  <a:cubicBezTo>
                    <a:pt x="0" y="110"/>
                    <a:pt x="10" y="120"/>
                    <a:pt x="23" y="12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9">
              <a:extLst>
                <a:ext uri="{FF2B5EF4-FFF2-40B4-BE49-F238E27FC236}">
                  <a16:creationId xmlns:a16="http://schemas.microsoft.com/office/drawing/2014/main" id="{18601239-2467-4380-847F-3095357C9FD7}"/>
                </a:ext>
              </a:extLst>
            </p:cNvPr>
            <p:cNvSpPr>
              <a:spLocks/>
            </p:cNvSpPr>
            <p:nvPr/>
          </p:nvSpPr>
          <p:spPr bwMode="auto">
            <a:xfrm>
              <a:off x="2801" y="1869"/>
              <a:ext cx="888" cy="808"/>
            </a:xfrm>
            <a:custGeom>
              <a:avLst/>
              <a:gdLst>
                <a:gd name="T0" fmla="*/ 23 w 135"/>
                <a:gd name="T1" fmla="*/ 120 h 120"/>
                <a:gd name="T2" fmla="*/ 135 w 135"/>
                <a:gd name="T3" fmla="*/ 120 h 120"/>
                <a:gd name="T4" fmla="*/ 135 w 135"/>
                <a:gd name="T5" fmla="*/ 0 h 120"/>
                <a:gd name="T6" fmla="*/ 23 w 135"/>
                <a:gd name="T7" fmla="*/ 0 h 120"/>
                <a:gd name="T8" fmla="*/ 0 w 135"/>
                <a:gd name="T9" fmla="*/ 24 h 120"/>
                <a:gd name="T10" fmla="*/ 0 w 135"/>
                <a:gd name="T11" fmla="*/ 97 h 120"/>
                <a:gd name="T12" fmla="*/ 23 w 13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135" h="120">
                  <a:moveTo>
                    <a:pt x="23" y="120"/>
                  </a:moveTo>
                  <a:cubicBezTo>
                    <a:pt x="135" y="120"/>
                    <a:pt x="135" y="120"/>
                    <a:pt x="135" y="120"/>
                  </a:cubicBezTo>
                  <a:cubicBezTo>
                    <a:pt x="135" y="0"/>
                    <a:pt x="135" y="0"/>
                    <a:pt x="135" y="0"/>
                  </a:cubicBezTo>
                  <a:cubicBezTo>
                    <a:pt x="23" y="0"/>
                    <a:pt x="23" y="0"/>
                    <a:pt x="23" y="0"/>
                  </a:cubicBezTo>
                  <a:cubicBezTo>
                    <a:pt x="10" y="0"/>
                    <a:pt x="0" y="11"/>
                    <a:pt x="0" y="24"/>
                  </a:cubicBezTo>
                  <a:cubicBezTo>
                    <a:pt x="0" y="97"/>
                    <a:pt x="0" y="97"/>
                    <a:pt x="0" y="97"/>
                  </a:cubicBezTo>
                  <a:cubicBezTo>
                    <a:pt x="0" y="110"/>
                    <a:pt x="10" y="120"/>
                    <a:pt x="23" y="120"/>
                  </a:cubicBezTo>
                  <a:close/>
                </a:path>
              </a:pathLst>
            </a:custGeom>
            <a:solidFill>
              <a:srgbClr val="0592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
              <a:extLst>
                <a:ext uri="{FF2B5EF4-FFF2-40B4-BE49-F238E27FC236}">
                  <a16:creationId xmlns:a16="http://schemas.microsoft.com/office/drawing/2014/main" id="{F45FE4BE-C917-4CC1-A315-8B6ACAF9F36E}"/>
                </a:ext>
              </a:extLst>
            </p:cNvPr>
            <p:cNvSpPr>
              <a:spLocks/>
            </p:cNvSpPr>
            <p:nvPr/>
          </p:nvSpPr>
          <p:spPr bwMode="auto">
            <a:xfrm>
              <a:off x="2791" y="2891"/>
              <a:ext cx="3777" cy="791"/>
            </a:xfrm>
            <a:custGeom>
              <a:avLst/>
              <a:gdLst>
                <a:gd name="T0" fmla="*/ 23 w 574"/>
                <a:gd name="T1" fmla="*/ 120 h 120"/>
                <a:gd name="T2" fmla="*/ 556 w 574"/>
                <a:gd name="T3" fmla="*/ 120 h 120"/>
                <a:gd name="T4" fmla="*/ 574 w 574"/>
                <a:gd name="T5" fmla="*/ 102 h 120"/>
                <a:gd name="T6" fmla="*/ 574 w 574"/>
                <a:gd name="T7" fmla="*/ 18 h 120"/>
                <a:gd name="T8" fmla="*/ 556 w 574"/>
                <a:gd name="T9" fmla="*/ 0 h 120"/>
                <a:gd name="T10" fmla="*/ 23 w 574"/>
                <a:gd name="T11" fmla="*/ 0 h 120"/>
                <a:gd name="T12" fmla="*/ 0 w 574"/>
                <a:gd name="T13" fmla="*/ 24 h 120"/>
                <a:gd name="T14" fmla="*/ 0 w 574"/>
                <a:gd name="T15" fmla="*/ 96 h 120"/>
                <a:gd name="T16" fmla="*/ 23 w 574"/>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20">
                  <a:moveTo>
                    <a:pt x="23" y="120"/>
                  </a:moveTo>
                  <a:cubicBezTo>
                    <a:pt x="556" y="120"/>
                    <a:pt x="556" y="120"/>
                    <a:pt x="556" y="120"/>
                  </a:cubicBezTo>
                  <a:cubicBezTo>
                    <a:pt x="566" y="120"/>
                    <a:pt x="574" y="112"/>
                    <a:pt x="574" y="102"/>
                  </a:cubicBezTo>
                  <a:cubicBezTo>
                    <a:pt x="574" y="18"/>
                    <a:pt x="574" y="18"/>
                    <a:pt x="574" y="18"/>
                  </a:cubicBezTo>
                  <a:cubicBezTo>
                    <a:pt x="574" y="8"/>
                    <a:pt x="566" y="0"/>
                    <a:pt x="556" y="0"/>
                  </a:cubicBezTo>
                  <a:cubicBezTo>
                    <a:pt x="23" y="0"/>
                    <a:pt x="23" y="0"/>
                    <a:pt x="23" y="0"/>
                  </a:cubicBezTo>
                  <a:cubicBezTo>
                    <a:pt x="10" y="0"/>
                    <a:pt x="0" y="11"/>
                    <a:pt x="0" y="24"/>
                  </a:cubicBezTo>
                  <a:cubicBezTo>
                    <a:pt x="0" y="96"/>
                    <a:pt x="0" y="96"/>
                    <a:pt x="0" y="96"/>
                  </a:cubicBezTo>
                  <a:cubicBezTo>
                    <a:pt x="0" y="110"/>
                    <a:pt x="10" y="120"/>
                    <a:pt x="23" y="12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2">
              <a:extLst>
                <a:ext uri="{FF2B5EF4-FFF2-40B4-BE49-F238E27FC236}">
                  <a16:creationId xmlns:a16="http://schemas.microsoft.com/office/drawing/2014/main" id="{6F067272-DE20-45A5-81E4-D67259542DB4}"/>
                </a:ext>
              </a:extLst>
            </p:cNvPr>
            <p:cNvSpPr>
              <a:spLocks/>
            </p:cNvSpPr>
            <p:nvPr/>
          </p:nvSpPr>
          <p:spPr bwMode="auto">
            <a:xfrm>
              <a:off x="2791" y="2884"/>
              <a:ext cx="888" cy="808"/>
            </a:xfrm>
            <a:custGeom>
              <a:avLst/>
              <a:gdLst>
                <a:gd name="T0" fmla="*/ 23 w 135"/>
                <a:gd name="T1" fmla="*/ 120 h 120"/>
                <a:gd name="T2" fmla="*/ 135 w 135"/>
                <a:gd name="T3" fmla="*/ 120 h 120"/>
                <a:gd name="T4" fmla="*/ 135 w 135"/>
                <a:gd name="T5" fmla="*/ 0 h 120"/>
                <a:gd name="T6" fmla="*/ 23 w 135"/>
                <a:gd name="T7" fmla="*/ 0 h 120"/>
                <a:gd name="T8" fmla="*/ 0 w 135"/>
                <a:gd name="T9" fmla="*/ 24 h 120"/>
                <a:gd name="T10" fmla="*/ 0 w 135"/>
                <a:gd name="T11" fmla="*/ 96 h 120"/>
                <a:gd name="T12" fmla="*/ 23 w 13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135" h="120">
                  <a:moveTo>
                    <a:pt x="23" y="120"/>
                  </a:moveTo>
                  <a:cubicBezTo>
                    <a:pt x="135" y="120"/>
                    <a:pt x="135" y="120"/>
                    <a:pt x="135" y="120"/>
                  </a:cubicBezTo>
                  <a:cubicBezTo>
                    <a:pt x="135" y="0"/>
                    <a:pt x="135" y="0"/>
                    <a:pt x="135" y="0"/>
                  </a:cubicBezTo>
                  <a:cubicBezTo>
                    <a:pt x="23" y="0"/>
                    <a:pt x="23" y="0"/>
                    <a:pt x="23" y="0"/>
                  </a:cubicBezTo>
                  <a:cubicBezTo>
                    <a:pt x="10" y="0"/>
                    <a:pt x="0" y="11"/>
                    <a:pt x="0" y="24"/>
                  </a:cubicBezTo>
                  <a:cubicBezTo>
                    <a:pt x="0" y="96"/>
                    <a:pt x="0" y="96"/>
                    <a:pt x="0" y="96"/>
                  </a:cubicBezTo>
                  <a:cubicBezTo>
                    <a:pt x="0" y="110"/>
                    <a:pt x="10" y="120"/>
                    <a:pt x="23" y="120"/>
                  </a:cubicBezTo>
                  <a:close/>
                </a:path>
              </a:pathLst>
            </a:cu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Box 30">
            <a:extLst>
              <a:ext uri="{FF2B5EF4-FFF2-40B4-BE49-F238E27FC236}">
                <a16:creationId xmlns:a16="http://schemas.microsoft.com/office/drawing/2014/main" id="{8FFF6CD9-5E6E-451A-92E1-0826B3F45864}"/>
              </a:ext>
            </a:extLst>
          </p:cNvPr>
          <p:cNvSpPr txBox="1">
            <a:spLocks noChangeArrowheads="1"/>
          </p:cNvSpPr>
          <p:nvPr/>
        </p:nvSpPr>
        <p:spPr bwMode="auto">
          <a:xfrm>
            <a:off x="5878180" y="594440"/>
            <a:ext cx="403497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altLang="es-MX" sz="1600" b="1" dirty="0">
                <a:solidFill>
                  <a:srgbClr val="053772"/>
                </a:solidFill>
                <a:latin typeface="Times New Roman" panose="02020603050405020304" pitchFamily="18" charset="0"/>
                <a:cs typeface="Times New Roman" panose="02020603050405020304" pitchFamily="18" charset="0"/>
              </a:rPr>
              <a:t>The aim of portrait cartoon stylization is to transform real photos into cartoon images with portrait ID information and texture details. The frame-by-frame editing of the animation generation process is very costly and time-consuming. And the traditional computer vision-based techniques to tonify images are not accurate.</a:t>
            </a:r>
          </a:p>
          <a:p>
            <a:pPr algn="just" eaLnBrk="0" hangingPunct="0"/>
            <a:endParaRPr lang="en-US" altLang="es-MX" sz="1600" dirty="0">
              <a:solidFill>
                <a:srgbClr val="053772"/>
              </a:solidFill>
              <a:latin typeface="Times New Roman" panose="02020603050405020304" pitchFamily="18" charset="0"/>
              <a:cs typeface="Times New Roman" panose="02020603050405020304" pitchFamily="18" charset="0"/>
            </a:endParaRPr>
          </a:p>
        </p:txBody>
      </p:sp>
      <p:sp>
        <p:nvSpPr>
          <p:cNvPr id="27" name="TextBox 30">
            <a:extLst>
              <a:ext uri="{FF2B5EF4-FFF2-40B4-BE49-F238E27FC236}">
                <a16:creationId xmlns:a16="http://schemas.microsoft.com/office/drawing/2014/main" id="{EB6EC901-1EFD-460C-991D-606EAE652CD2}"/>
              </a:ext>
            </a:extLst>
          </p:cNvPr>
          <p:cNvSpPr txBox="1">
            <a:spLocks noChangeArrowheads="1"/>
          </p:cNvSpPr>
          <p:nvPr/>
        </p:nvSpPr>
        <p:spPr bwMode="auto">
          <a:xfrm>
            <a:off x="5985785" y="3096875"/>
            <a:ext cx="403497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altLang="es-MX" sz="1600" b="1" dirty="0">
                <a:solidFill>
                  <a:srgbClr val="053772"/>
                </a:solidFill>
                <a:latin typeface="Times New Roman" panose="02020603050405020304" pitchFamily="18" charset="0"/>
                <a:cs typeface="Times New Roman" panose="02020603050405020304" pitchFamily="18" charset="0"/>
              </a:rPr>
              <a:t>Aim to convert all the real time frames into cartons images with the help of AI using </a:t>
            </a:r>
            <a:r>
              <a:rPr lang="en-US" altLang="es-MX" sz="1600" b="1" dirty="0" err="1">
                <a:solidFill>
                  <a:srgbClr val="053772"/>
                </a:solidFill>
                <a:latin typeface="Times New Roman" panose="02020603050405020304" pitchFamily="18" charset="0"/>
                <a:cs typeface="Times New Roman" panose="02020603050405020304" pitchFamily="18" charset="0"/>
              </a:rPr>
              <a:t>Pytorch</a:t>
            </a:r>
            <a:r>
              <a:rPr lang="en-US" altLang="es-MX" sz="1600" b="1" dirty="0">
                <a:solidFill>
                  <a:srgbClr val="053772"/>
                </a:solidFill>
                <a:latin typeface="Times New Roman" panose="02020603050405020304" pitchFamily="18" charset="0"/>
                <a:cs typeface="Times New Roman" panose="02020603050405020304" pitchFamily="18" charset="0"/>
              </a:rPr>
              <a:t> and GAN (Generative Adversarial Network)</a:t>
            </a:r>
            <a:endParaRPr lang="en-US" altLang="es-MX" sz="1600" dirty="0">
              <a:solidFill>
                <a:srgbClr val="053772"/>
              </a:solidFill>
              <a:latin typeface="Times New Roman" panose="02020603050405020304" pitchFamily="18" charset="0"/>
              <a:cs typeface="Times New Roman" panose="02020603050405020304" pitchFamily="18" charset="0"/>
            </a:endParaRPr>
          </a:p>
        </p:txBody>
      </p:sp>
      <p:sp>
        <p:nvSpPr>
          <p:cNvPr id="49" name="TextBox 30">
            <a:extLst>
              <a:ext uri="{FF2B5EF4-FFF2-40B4-BE49-F238E27FC236}">
                <a16:creationId xmlns:a16="http://schemas.microsoft.com/office/drawing/2014/main" id="{42587F2B-5244-41DC-A25F-D82AE36EE726}"/>
              </a:ext>
            </a:extLst>
          </p:cNvPr>
          <p:cNvSpPr txBox="1">
            <a:spLocks noChangeArrowheads="1"/>
          </p:cNvSpPr>
          <p:nvPr/>
        </p:nvSpPr>
        <p:spPr bwMode="auto">
          <a:xfrm>
            <a:off x="6006812" y="4721685"/>
            <a:ext cx="40349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altLang="es-MX" sz="1600" b="1" dirty="0">
                <a:solidFill>
                  <a:srgbClr val="053772"/>
                </a:solidFill>
                <a:latin typeface="Times New Roman" panose="02020603050405020304" pitchFamily="18" charset="0"/>
                <a:cs typeface="Times New Roman" panose="02020603050405020304" pitchFamily="18" charset="0"/>
              </a:rPr>
              <a:t>Aim to convert image or frame into cartoons achieve accuracy 100% such as all the body and background as well.</a:t>
            </a:r>
          </a:p>
        </p:txBody>
      </p:sp>
      <p:sp>
        <p:nvSpPr>
          <p:cNvPr id="51" name="CuadroTexto 50">
            <a:extLst>
              <a:ext uri="{FF2B5EF4-FFF2-40B4-BE49-F238E27FC236}">
                <a16:creationId xmlns:a16="http://schemas.microsoft.com/office/drawing/2014/main" id="{2FB64EAC-B3B3-4434-85A1-4AB497CB318F}"/>
              </a:ext>
            </a:extLst>
          </p:cNvPr>
          <p:cNvSpPr txBox="1"/>
          <p:nvPr/>
        </p:nvSpPr>
        <p:spPr>
          <a:xfrm>
            <a:off x="613114" y="2921565"/>
            <a:ext cx="2675730" cy="1077218"/>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Problem </a:t>
            </a:r>
          </a:p>
          <a:p>
            <a:r>
              <a:rPr lang="en-US" sz="3200" b="1" dirty="0">
                <a:solidFill>
                  <a:schemeClr val="bg1"/>
                </a:solidFill>
                <a:latin typeface="Times New Roman" panose="02020603050405020304" pitchFamily="18" charset="0"/>
                <a:cs typeface="Times New Roman" panose="02020603050405020304" pitchFamily="18" charset="0"/>
              </a:rPr>
              <a:t>Statement</a:t>
            </a:r>
            <a:endParaRPr lang="en-US" sz="3200" b="1" dirty="0">
              <a:solidFill>
                <a:srgbClr val="08E0EF"/>
              </a:solidFill>
              <a:latin typeface="Times New Roman" panose="02020603050405020304" pitchFamily="18" charset="0"/>
              <a:cs typeface="Times New Roman" panose="02020603050405020304" pitchFamily="18" charset="0"/>
            </a:endParaRPr>
          </a:p>
        </p:txBody>
      </p:sp>
      <p:grpSp>
        <p:nvGrpSpPr>
          <p:cNvPr id="25604" name="Group 26">
            <a:extLst>
              <a:ext uri="{FF2B5EF4-FFF2-40B4-BE49-F238E27FC236}">
                <a16:creationId xmlns:a16="http://schemas.microsoft.com/office/drawing/2014/main" id="{27E1CC73-6B8C-48BF-A35D-FEF62117BEA7}"/>
              </a:ext>
            </a:extLst>
          </p:cNvPr>
          <p:cNvGrpSpPr>
            <a:grpSpLocks noChangeAspect="1"/>
          </p:cNvGrpSpPr>
          <p:nvPr/>
        </p:nvGrpSpPr>
        <p:grpSpPr bwMode="auto">
          <a:xfrm>
            <a:off x="4863597" y="4867056"/>
            <a:ext cx="650875" cy="670537"/>
            <a:chOff x="102" y="2774"/>
            <a:chExt cx="960" cy="989"/>
          </a:xfrm>
          <a:solidFill>
            <a:schemeClr val="bg1"/>
          </a:solidFill>
        </p:grpSpPr>
        <p:sp>
          <p:nvSpPr>
            <p:cNvPr id="25606" name="Freeform 27">
              <a:extLst>
                <a:ext uri="{FF2B5EF4-FFF2-40B4-BE49-F238E27FC236}">
                  <a16:creationId xmlns:a16="http://schemas.microsoft.com/office/drawing/2014/main" id="{7D5E1E25-0BD8-4D60-ADF3-7C711CD5ED22}"/>
                </a:ext>
              </a:extLst>
            </p:cNvPr>
            <p:cNvSpPr>
              <a:spLocks/>
            </p:cNvSpPr>
            <p:nvPr/>
          </p:nvSpPr>
          <p:spPr bwMode="auto">
            <a:xfrm>
              <a:off x="510" y="3206"/>
              <a:ext cx="218" cy="220"/>
            </a:xfrm>
            <a:custGeom>
              <a:avLst/>
              <a:gdLst>
                <a:gd name="T0" fmla="*/ 64 w 91"/>
                <a:gd name="T1" fmla="*/ 92 h 92"/>
                <a:gd name="T2" fmla="*/ 59 w 91"/>
                <a:gd name="T3" fmla="*/ 90 h 92"/>
                <a:gd name="T4" fmla="*/ 6 w 91"/>
                <a:gd name="T5" fmla="*/ 36 h 92"/>
                <a:gd name="T6" fmla="*/ 0 w 91"/>
                <a:gd name="T7" fmla="*/ 22 h 92"/>
                <a:gd name="T8" fmla="*/ 6 w 91"/>
                <a:gd name="T9" fmla="*/ 8 h 92"/>
                <a:gd name="T10" fmla="*/ 34 w 91"/>
                <a:gd name="T11" fmla="*/ 8 h 92"/>
                <a:gd name="T12" fmla="*/ 88 w 91"/>
                <a:gd name="T13" fmla="*/ 61 h 92"/>
                <a:gd name="T14" fmla="*/ 88 w 91"/>
                <a:gd name="T15" fmla="*/ 70 h 92"/>
                <a:gd name="T16" fmla="*/ 80 w 91"/>
                <a:gd name="T17" fmla="*/ 70 h 92"/>
                <a:gd name="T18" fmla="*/ 26 w 91"/>
                <a:gd name="T19" fmla="*/ 16 h 92"/>
                <a:gd name="T20" fmla="*/ 14 w 91"/>
                <a:gd name="T21" fmla="*/ 16 h 92"/>
                <a:gd name="T22" fmla="*/ 14 w 91"/>
                <a:gd name="T23" fmla="*/ 28 h 92"/>
                <a:gd name="T24" fmla="*/ 68 w 91"/>
                <a:gd name="T25" fmla="*/ 82 h 92"/>
                <a:gd name="T26" fmla="*/ 68 w 91"/>
                <a:gd name="T27" fmla="*/ 90 h 92"/>
                <a:gd name="T28" fmla="*/ 64 w 91"/>
                <a:gd name="T2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2">
                  <a:moveTo>
                    <a:pt x="64" y="92"/>
                  </a:moveTo>
                  <a:cubicBezTo>
                    <a:pt x="62" y="92"/>
                    <a:pt x="61" y="91"/>
                    <a:pt x="59" y="90"/>
                  </a:cubicBezTo>
                  <a:cubicBezTo>
                    <a:pt x="6" y="36"/>
                    <a:pt x="6" y="36"/>
                    <a:pt x="6" y="36"/>
                  </a:cubicBezTo>
                  <a:cubicBezTo>
                    <a:pt x="2" y="32"/>
                    <a:pt x="0" y="27"/>
                    <a:pt x="0" y="22"/>
                  </a:cubicBezTo>
                  <a:cubicBezTo>
                    <a:pt x="0" y="16"/>
                    <a:pt x="2" y="11"/>
                    <a:pt x="6" y="8"/>
                  </a:cubicBezTo>
                  <a:cubicBezTo>
                    <a:pt x="13" y="0"/>
                    <a:pt x="26" y="0"/>
                    <a:pt x="34" y="8"/>
                  </a:cubicBezTo>
                  <a:cubicBezTo>
                    <a:pt x="88" y="61"/>
                    <a:pt x="88" y="61"/>
                    <a:pt x="88" y="61"/>
                  </a:cubicBezTo>
                  <a:cubicBezTo>
                    <a:pt x="91" y="64"/>
                    <a:pt x="91" y="67"/>
                    <a:pt x="88" y="70"/>
                  </a:cubicBezTo>
                  <a:cubicBezTo>
                    <a:pt x="86" y="72"/>
                    <a:pt x="82" y="72"/>
                    <a:pt x="80" y="70"/>
                  </a:cubicBezTo>
                  <a:cubicBezTo>
                    <a:pt x="26" y="16"/>
                    <a:pt x="26" y="16"/>
                    <a:pt x="26" y="16"/>
                  </a:cubicBezTo>
                  <a:cubicBezTo>
                    <a:pt x="23" y="13"/>
                    <a:pt x="17" y="13"/>
                    <a:pt x="14" y="16"/>
                  </a:cubicBezTo>
                  <a:cubicBezTo>
                    <a:pt x="11" y="19"/>
                    <a:pt x="11" y="25"/>
                    <a:pt x="14" y="28"/>
                  </a:cubicBezTo>
                  <a:cubicBezTo>
                    <a:pt x="68" y="82"/>
                    <a:pt x="68" y="82"/>
                    <a:pt x="68" y="82"/>
                  </a:cubicBezTo>
                  <a:cubicBezTo>
                    <a:pt x="70" y="84"/>
                    <a:pt x="70" y="88"/>
                    <a:pt x="68" y="90"/>
                  </a:cubicBezTo>
                  <a:cubicBezTo>
                    <a:pt x="67" y="91"/>
                    <a:pt x="65" y="92"/>
                    <a:pt x="6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7" name="Freeform 28">
              <a:extLst>
                <a:ext uri="{FF2B5EF4-FFF2-40B4-BE49-F238E27FC236}">
                  <a16:creationId xmlns:a16="http://schemas.microsoft.com/office/drawing/2014/main" id="{8BBD0869-21D4-4969-A1B5-F79FCB2DA3DC}"/>
                </a:ext>
              </a:extLst>
            </p:cNvPr>
            <p:cNvSpPr>
              <a:spLocks/>
            </p:cNvSpPr>
            <p:nvPr/>
          </p:nvSpPr>
          <p:spPr bwMode="auto">
            <a:xfrm>
              <a:off x="582" y="3185"/>
              <a:ext cx="193" cy="191"/>
            </a:xfrm>
            <a:custGeom>
              <a:avLst/>
              <a:gdLst>
                <a:gd name="T0" fmla="*/ 53 w 81"/>
                <a:gd name="T1" fmla="*/ 80 h 80"/>
                <a:gd name="T2" fmla="*/ 49 w 81"/>
                <a:gd name="T3" fmla="*/ 78 h 80"/>
                <a:gd name="T4" fmla="*/ 8 w 81"/>
                <a:gd name="T5" fmla="*/ 37 h 80"/>
                <a:gd name="T6" fmla="*/ 8 w 81"/>
                <a:gd name="T7" fmla="*/ 8 h 80"/>
                <a:gd name="T8" fmla="*/ 36 w 81"/>
                <a:gd name="T9" fmla="*/ 8 h 80"/>
                <a:gd name="T10" fmla="*/ 78 w 81"/>
                <a:gd name="T11" fmla="*/ 50 h 80"/>
                <a:gd name="T12" fmla="*/ 78 w 81"/>
                <a:gd name="T13" fmla="*/ 59 h 80"/>
                <a:gd name="T14" fmla="*/ 70 w 81"/>
                <a:gd name="T15" fmla="*/ 59 h 80"/>
                <a:gd name="T16" fmla="*/ 28 w 81"/>
                <a:gd name="T17" fmla="*/ 16 h 80"/>
                <a:gd name="T18" fmla="*/ 16 w 81"/>
                <a:gd name="T19" fmla="*/ 16 h 80"/>
                <a:gd name="T20" fmla="*/ 16 w 81"/>
                <a:gd name="T21" fmla="*/ 28 h 80"/>
                <a:gd name="T22" fmla="*/ 57 w 81"/>
                <a:gd name="T23" fmla="*/ 69 h 80"/>
                <a:gd name="T24" fmla="*/ 57 w 81"/>
                <a:gd name="T25" fmla="*/ 78 h 80"/>
                <a:gd name="T26" fmla="*/ 53 w 81"/>
                <a:gd name="T2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0">
                  <a:moveTo>
                    <a:pt x="53" y="80"/>
                  </a:moveTo>
                  <a:cubicBezTo>
                    <a:pt x="52" y="80"/>
                    <a:pt x="50" y="79"/>
                    <a:pt x="49" y="78"/>
                  </a:cubicBezTo>
                  <a:cubicBezTo>
                    <a:pt x="8" y="37"/>
                    <a:pt x="8" y="37"/>
                    <a:pt x="8" y="37"/>
                  </a:cubicBezTo>
                  <a:cubicBezTo>
                    <a:pt x="0" y="29"/>
                    <a:pt x="0" y="16"/>
                    <a:pt x="8" y="8"/>
                  </a:cubicBezTo>
                  <a:cubicBezTo>
                    <a:pt x="16" y="0"/>
                    <a:pt x="29" y="0"/>
                    <a:pt x="36" y="8"/>
                  </a:cubicBezTo>
                  <a:cubicBezTo>
                    <a:pt x="78" y="50"/>
                    <a:pt x="78" y="50"/>
                    <a:pt x="78" y="50"/>
                  </a:cubicBezTo>
                  <a:cubicBezTo>
                    <a:pt x="81" y="52"/>
                    <a:pt x="81" y="56"/>
                    <a:pt x="78" y="59"/>
                  </a:cubicBezTo>
                  <a:cubicBezTo>
                    <a:pt x="76" y="61"/>
                    <a:pt x="72" y="61"/>
                    <a:pt x="70" y="59"/>
                  </a:cubicBezTo>
                  <a:cubicBezTo>
                    <a:pt x="28" y="16"/>
                    <a:pt x="28" y="16"/>
                    <a:pt x="28" y="16"/>
                  </a:cubicBezTo>
                  <a:cubicBezTo>
                    <a:pt x="25" y="13"/>
                    <a:pt x="19" y="13"/>
                    <a:pt x="16" y="16"/>
                  </a:cubicBezTo>
                  <a:cubicBezTo>
                    <a:pt x="13" y="20"/>
                    <a:pt x="13" y="25"/>
                    <a:pt x="16" y="28"/>
                  </a:cubicBezTo>
                  <a:cubicBezTo>
                    <a:pt x="57" y="69"/>
                    <a:pt x="57" y="69"/>
                    <a:pt x="57" y="69"/>
                  </a:cubicBezTo>
                  <a:cubicBezTo>
                    <a:pt x="60" y="72"/>
                    <a:pt x="60" y="75"/>
                    <a:pt x="57" y="78"/>
                  </a:cubicBezTo>
                  <a:cubicBezTo>
                    <a:pt x="56" y="79"/>
                    <a:pt x="55" y="80"/>
                    <a:pt x="53"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8" name="Freeform 29">
              <a:extLst>
                <a:ext uri="{FF2B5EF4-FFF2-40B4-BE49-F238E27FC236}">
                  <a16:creationId xmlns:a16="http://schemas.microsoft.com/office/drawing/2014/main" id="{3D931B05-2308-4A20-B118-8B37986D306D}"/>
                </a:ext>
              </a:extLst>
            </p:cNvPr>
            <p:cNvSpPr>
              <a:spLocks/>
            </p:cNvSpPr>
            <p:nvPr/>
          </p:nvSpPr>
          <p:spPr bwMode="auto">
            <a:xfrm>
              <a:off x="353" y="3151"/>
              <a:ext cx="618" cy="521"/>
            </a:xfrm>
            <a:custGeom>
              <a:avLst/>
              <a:gdLst>
                <a:gd name="T0" fmla="*/ 179 w 259"/>
                <a:gd name="T1" fmla="*/ 218 h 218"/>
                <a:gd name="T2" fmla="*/ 174 w 259"/>
                <a:gd name="T3" fmla="*/ 216 h 218"/>
                <a:gd name="T4" fmla="*/ 174 w 259"/>
                <a:gd name="T5" fmla="*/ 216 h 218"/>
                <a:gd name="T6" fmla="*/ 154 w 259"/>
                <a:gd name="T7" fmla="*/ 206 h 218"/>
                <a:gd name="T8" fmla="*/ 83 w 259"/>
                <a:gd name="T9" fmla="*/ 170 h 218"/>
                <a:gd name="T10" fmla="*/ 39 w 259"/>
                <a:gd name="T11" fmla="*/ 144 h 218"/>
                <a:gd name="T12" fmla="*/ 38 w 259"/>
                <a:gd name="T13" fmla="*/ 143 h 218"/>
                <a:gd name="T14" fmla="*/ 34 w 259"/>
                <a:gd name="T15" fmla="*/ 120 h 218"/>
                <a:gd name="T16" fmla="*/ 73 w 259"/>
                <a:gd name="T17" fmla="*/ 118 h 218"/>
                <a:gd name="T18" fmla="*/ 73 w 259"/>
                <a:gd name="T19" fmla="*/ 118 h 218"/>
                <a:gd name="T20" fmla="*/ 91 w 259"/>
                <a:gd name="T21" fmla="*/ 124 h 218"/>
                <a:gd name="T22" fmla="*/ 8 w 259"/>
                <a:gd name="T23" fmla="*/ 37 h 218"/>
                <a:gd name="T24" fmla="*/ 8 w 259"/>
                <a:gd name="T25" fmla="*/ 8 h 218"/>
                <a:gd name="T26" fmla="*/ 37 w 259"/>
                <a:gd name="T27" fmla="*/ 8 h 218"/>
                <a:gd name="T28" fmla="*/ 134 w 259"/>
                <a:gd name="T29" fmla="*/ 105 h 218"/>
                <a:gd name="T30" fmla="*/ 134 w 259"/>
                <a:gd name="T31" fmla="*/ 113 h 218"/>
                <a:gd name="T32" fmla="*/ 125 w 259"/>
                <a:gd name="T33" fmla="*/ 113 h 218"/>
                <a:gd name="T34" fmla="*/ 29 w 259"/>
                <a:gd name="T35" fmla="*/ 17 h 218"/>
                <a:gd name="T36" fmla="*/ 17 w 259"/>
                <a:gd name="T37" fmla="*/ 17 h 218"/>
                <a:gd name="T38" fmla="*/ 14 w 259"/>
                <a:gd name="T39" fmla="*/ 22 h 218"/>
                <a:gd name="T40" fmla="*/ 17 w 259"/>
                <a:gd name="T41" fmla="*/ 28 h 218"/>
                <a:gd name="T42" fmla="*/ 105 w 259"/>
                <a:gd name="T43" fmla="*/ 122 h 218"/>
                <a:gd name="T44" fmla="*/ 107 w 259"/>
                <a:gd name="T45" fmla="*/ 132 h 218"/>
                <a:gd name="T46" fmla="*/ 97 w 259"/>
                <a:gd name="T47" fmla="*/ 137 h 218"/>
                <a:gd name="T48" fmla="*/ 69 w 259"/>
                <a:gd name="T49" fmla="*/ 129 h 218"/>
                <a:gd name="T50" fmla="*/ 44 w 259"/>
                <a:gd name="T51" fmla="*/ 127 h 218"/>
                <a:gd name="T52" fmla="*/ 45 w 259"/>
                <a:gd name="T53" fmla="*/ 133 h 218"/>
                <a:gd name="T54" fmla="*/ 93 w 259"/>
                <a:gd name="T55" fmla="*/ 163 h 218"/>
                <a:gd name="T56" fmla="*/ 156 w 259"/>
                <a:gd name="T57" fmla="*/ 194 h 218"/>
                <a:gd name="T58" fmla="*/ 178 w 259"/>
                <a:gd name="T59" fmla="*/ 203 h 218"/>
                <a:gd name="T60" fmla="*/ 244 w 259"/>
                <a:gd name="T61" fmla="*/ 137 h 218"/>
                <a:gd name="T62" fmla="*/ 237 w 259"/>
                <a:gd name="T63" fmla="*/ 131 h 218"/>
                <a:gd name="T64" fmla="*/ 227 w 259"/>
                <a:gd name="T65" fmla="*/ 111 h 218"/>
                <a:gd name="T66" fmla="*/ 216 w 259"/>
                <a:gd name="T67" fmla="*/ 82 h 218"/>
                <a:gd name="T68" fmla="*/ 154 w 259"/>
                <a:gd name="T69" fmla="*/ 21 h 218"/>
                <a:gd name="T70" fmla="*/ 145 w 259"/>
                <a:gd name="T71" fmla="*/ 19 h 218"/>
                <a:gd name="T72" fmla="*/ 143 w 259"/>
                <a:gd name="T73" fmla="*/ 21 h 218"/>
                <a:gd name="T74" fmla="*/ 143 w 259"/>
                <a:gd name="T75" fmla="*/ 33 h 218"/>
                <a:gd name="T76" fmla="*/ 174 w 259"/>
                <a:gd name="T77" fmla="*/ 64 h 218"/>
                <a:gd name="T78" fmla="*/ 174 w 259"/>
                <a:gd name="T79" fmla="*/ 73 h 218"/>
                <a:gd name="T80" fmla="*/ 166 w 259"/>
                <a:gd name="T81" fmla="*/ 73 h 218"/>
                <a:gd name="T82" fmla="*/ 134 w 259"/>
                <a:gd name="T83" fmla="*/ 41 h 218"/>
                <a:gd name="T84" fmla="*/ 134 w 259"/>
                <a:gd name="T85" fmla="*/ 12 h 218"/>
                <a:gd name="T86" fmla="*/ 140 w 259"/>
                <a:gd name="T87" fmla="*/ 8 h 218"/>
                <a:gd name="T88" fmla="*/ 163 w 259"/>
                <a:gd name="T89" fmla="*/ 12 h 218"/>
                <a:gd name="T90" fmla="*/ 224 w 259"/>
                <a:gd name="T91" fmla="*/ 73 h 218"/>
                <a:gd name="T92" fmla="*/ 239 w 259"/>
                <a:gd name="T93" fmla="*/ 109 h 218"/>
                <a:gd name="T94" fmla="*/ 246 w 259"/>
                <a:gd name="T95" fmla="*/ 122 h 218"/>
                <a:gd name="T96" fmla="*/ 257 w 259"/>
                <a:gd name="T97" fmla="*/ 133 h 218"/>
                <a:gd name="T98" fmla="*/ 259 w 259"/>
                <a:gd name="T99" fmla="*/ 137 h 218"/>
                <a:gd name="T100" fmla="*/ 257 w 259"/>
                <a:gd name="T101" fmla="*/ 142 h 218"/>
                <a:gd name="T102" fmla="*/ 183 w 259"/>
                <a:gd name="T103" fmla="*/ 216 h 218"/>
                <a:gd name="T104" fmla="*/ 179 w 259"/>
                <a:gd name="T105"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9" h="218">
                  <a:moveTo>
                    <a:pt x="179" y="218"/>
                  </a:moveTo>
                  <a:cubicBezTo>
                    <a:pt x="177" y="218"/>
                    <a:pt x="176" y="217"/>
                    <a:pt x="174" y="216"/>
                  </a:cubicBezTo>
                  <a:cubicBezTo>
                    <a:pt x="174" y="216"/>
                    <a:pt x="174" y="216"/>
                    <a:pt x="174" y="216"/>
                  </a:cubicBezTo>
                  <a:cubicBezTo>
                    <a:pt x="169" y="210"/>
                    <a:pt x="162" y="207"/>
                    <a:pt x="154" y="206"/>
                  </a:cubicBezTo>
                  <a:cubicBezTo>
                    <a:pt x="136" y="204"/>
                    <a:pt x="102" y="196"/>
                    <a:pt x="83" y="170"/>
                  </a:cubicBezTo>
                  <a:cubicBezTo>
                    <a:pt x="80" y="165"/>
                    <a:pt x="58" y="153"/>
                    <a:pt x="39" y="144"/>
                  </a:cubicBezTo>
                  <a:cubicBezTo>
                    <a:pt x="39" y="144"/>
                    <a:pt x="38" y="143"/>
                    <a:pt x="38" y="143"/>
                  </a:cubicBezTo>
                  <a:cubicBezTo>
                    <a:pt x="31" y="138"/>
                    <a:pt x="29" y="127"/>
                    <a:pt x="34" y="120"/>
                  </a:cubicBezTo>
                  <a:cubicBezTo>
                    <a:pt x="45" y="106"/>
                    <a:pt x="63" y="114"/>
                    <a:pt x="73" y="118"/>
                  </a:cubicBezTo>
                  <a:cubicBezTo>
                    <a:pt x="73" y="118"/>
                    <a:pt x="73" y="118"/>
                    <a:pt x="73" y="118"/>
                  </a:cubicBezTo>
                  <a:cubicBezTo>
                    <a:pt x="74" y="118"/>
                    <a:pt x="82" y="121"/>
                    <a:pt x="91" y="124"/>
                  </a:cubicBezTo>
                  <a:cubicBezTo>
                    <a:pt x="8" y="37"/>
                    <a:pt x="8" y="37"/>
                    <a:pt x="8" y="37"/>
                  </a:cubicBezTo>
                  <a:cubicBezTo>
                    <a:pt x="0" y="29"/>
                    <a:pt x="0" y="16"/>
                    <a:pt x="8" y="8"/>
                  </a:cubicBezTo>
                  <a:cubicBezTo>
                    <a:pt x="16" y="0"/>
                    <a:pt x="29" y="0"/>
                    <a:pt x="37" y="8"/>
                  </a:cubicBezTo>
                  <a:cubicBezTo>
                    <a:pt x="134" y="105"/>
                    <a:pt x="134" y="105"/>
                    <a:pt x="134" y="105"/>
                  </a:cubicBezTo>
                  <a:cubicBezTo>
                    <a:pt x="136" y="107"/>
                    <a:pt x="136" y="111"/>
                    <a:pt x="134" y="113"/>
                  </a:cubicBezTo>
                  <a:cubicBezTo>
                    <a:pt x="132" y="115"/>
                    <a:pt x="128" y="115"/>
                    <a:pt x="125" y="113"/>
                  </a:cubicBezTo>
                  <a:cubicBezTo>
                    <a:pt x="29" y="17"/>
                    <a:pt x="29" y="17"/>
                    <a:pt x="29" y="17"/>
                  </a:cubicBezTo>
                  <a:cubicBezTo>
                    <a:pt x="26" y="13"/>
                    <a:pt x="20" y="13"/>
                    <a:pt x="17" y="17"/>
                  </a:cubicBezTo>
                  <a:cubicBezTo>
                    <a:pt x="15" y="18"/>
                    <a:pt x="14" y="20"/>
                    <a:pt x="14" y="22"/>
                  </a:cubicBezTo>
                  <a:cubicBezTo>
                    <a:pt x="14" y="25"/>
                    <a:pt x="15" y="27"/>
                    <a:pt x="17" y="28"/>
                  </a:cubicBezTo>
                  <a:cubicBezTo>
                    <a:pt x="105" y="122"/>
                    <a:pt x="105" y="122"/>
                    <a:pt x="105" y="122"/>
                  </a:cubicBezTo>
                  <a:cubicBezTo>
                    <a:pt x="108" y="124"/>
                    <a:pt x="109" y="129"/>
                    <a:pt x="107" y="132"/>
                  </a:cubicBezTo>
                  <a:cubicBezTo>
                    <a:pt x="105" y="136"/>
                    <a:pt x="101" y="138"/>
                    <a:pt x="97" y="137"/>
                  </a:cubicBezTo>
                  <a:cubicBezTo>
                    <a:pt x="85" y="135"/>
                    <a:pt x="70" y="130"/>
                    <a:pt x="69" y="129"/>
                  </a:cubicBezTo>
                  <a:cubicBezTo>
                    <a:pt x="52" y="122"/>
                    <a:pt x="47" y="123"/>
                    <a:pt x="44" y="127"/>
                  </a:cubicBezTo>
                  <a:cubicBezTo>
                    <a:pt x="43" y="129"/>
                    <a:pt x="43" y="132"/>
                    <a:pt x="45" y="133"/>
                  </a:cubicBezTo>
                  <a:cubicBezTo>
                    <a:pt x="53" y="137"/>
                    <a:pt x="86" y="154"/>
                    <a:pt x="93" y="163"/>
                  </a:cubicBezTo>
                  <a:cubicBezTo>
                    <a:pt x="109" y="186"/>
                    <a:pt x="139" y="192"/>
                    <a:pt x="156" y="194"/>
                  </a:cubicBezTo>
                  <a:cubicBezTo>
                    <a:pt x="164" y="195"/>
                    <a:pt x="172" y="198"/>
                    <a:pt x="178" y="203"/>
                  </a:cubicBezTo>
                  <a:cubicBezTo>
                    <a:pt x="244" y="137"/>
                    <a:pt x="244" y="137"/>
                    <a:pt x="244" y="137"/>
                  </a:cubicBezTo>
                  <a:cubicBezTo>
                    <a:pt x="237" y="131"/>
                    <a:pt x="237" y="131"/>
                    <a:pt x="237" y="131"/>
                  </a:cubicBezTo>
                  <a:cubicBezTo>
                    <a:pt x="232" y="125"/>
                    <a:pt x="229" y="119"/>
                    <a:pt x="227" y="111"/>
                  </a:cubicBezTo>
                  <a:cubicBezTo>
                    <a:pt x="224" y="97"/>
                    <a:pt x="220" y="87"/>
                    <a:pt x="216" y="82"/>
                  </a:cubicBezTo>
                  <a:cubicBezTo>
                    <a:pt x="154" y="21"/>
                    <a:pt x="154" y="21"/>
                    <a:pt x="154" y="21"/>
                  </a:cubicBezTo>
                  <a:cubicBezTo>
                    <a:pt x="152" y="18"/>
                    <a:pt x="148" y="18"/>
                    <a:pt x="145" y="19"/>
                  </a:cubicBezTo>
                  <a:cubicBezTo>
                    <a:pt x="144" y="20"/>
                    <a:pt x="143" y="20"/>
                    <a:pt x="143" y="21"/>
                  </a:cubicBezTo>
                  <a:cubicBezTo>
                    <a:pt x="139" y="24"/>
                    <a:pt x="139" y="29"/>
                    <a:pt x="143" y="33"/>
                  </a:cubicBezTo>
                  <a:cubicBezTo>
                    <a:pt x="174" y="64"/>
                    <a:pt x="174" y="64"/>
                    <a:pt x="174" y="64"/>
                  </a:cubicBezTo>
                  <a:cubicBezTo>
                    <a:pt x="177" y="66"/>
                    <a:pt x="177" y="70"/>
                    <a:pt x="174" y="73"/>
                  </a:cubicBezTo>
                  <a:cubicBezTo>
                    <a:pt x="172" y="75"/>
                    <a:pt x="168" y="75"/>
                    <a:pt x="166" y="73"/>
                  </a:cubicBezTo>
                  <a:cubicBezTo>
                    <a:pt x="134" y="41"/>
                    <a:pt x="134" y="41"/>
                    <a:pt x="134" y="41"/>
                  </a:cubicBezTo>
                  <a:cubicBezTo>
                    <a:pt x="126" y="33"/>
                    <a:pt x="126" y="20"/>
                    <a:pt x="134" y="12"/>
                  </a:cubicBezTo>
                  <a:cubicBezTo>
                    <a:pt x="136" y="11"/>
                    <a:pt x="138" y="9"/>
                    <a:pt x="140" y="8"/>
                  </a:cubicBezTo>
                  <a:cubicBezTo>
                    <a:pt x="147" y="5"/>
                    <a:pt x="157" y="6"/>
                    <a:pt x="163" y="12"/>
                  </a:cubicBezTo>
                  <a:cubicBezTo>
                    <a:pt x="224" y="73"/>
                    <a:pt x="224" y="73"/>
                    <a:pt x="224" y="73"/>
                  </a:cubicBezTo>
                  <a:cubicBezTo>
                    <a:pt x="232" y="82"/>
                    <a:pt x="237" y="97"/>
                    <a:pt x="239" y="109"/>
                  </a:cubicBezTo>
                  <a:cubicBezTo>
                    <a:pt x="240" y="114"/>
                    <a:pt x="242" y="118"/>
                    <a:pt x="246" y="122"/>
                  </a:cubicBezTo>
                  <a:cubicBezTo>
                    <a:pt x="257" y="133"/>
                    <a:pt x="257" y="133"/>
                    <a:pt x="257" y="133"/>
                  </a:cubicBezTo>
                  <a:cubicBezTo>
                    <a:pt x="258" y="134"/>
                    <a:pt x="259" y="136"/>
                    <a:pt x="259" y="137"/>
                  </a:cubicBezTo>
                  <a:cubicBezTo>
                    <a:pt x="259" y="139"/>
                    <a:pt x="258" y="141"/>
                    <a:pt x="257" y="142"/>
                  </a:cubicBezTo>
                  <a:cubicBezTo>
                    <a:pt x="183" y="216"/>
                    <a:pt x="183" y="216"/>
                    <a:pt x="183" y="216"/>
                  </a:cubicBezTo>
                  <a:cubicBezTo>
                    <a:pt x="182" y="217"/>
                    <a:pt x="180" y="218"/>
                    <a:pt x="17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9" name="Freeform 30">
              <a:extLst>
                <a:ext uri="{FF2B5EF4-FFF2-40B4-BE49-F238E27FC236}">
                  <a16:creationId xmlns:a16="http://schemas.microsoft.com/office/drawing/2014/main" id="{3A2F3E7F-419F-4F0E-8696-D0A1C8E83438}"/>
                </a:ext>
              </a:extLst>
            </p:cNvPr>
            <p:cNvSpPr>
              <a:spLocks noEditPoints="1"/>
            </p:cNvSpPr>
            <p:nvPr/>
          </p:nvSpPr>
          <p:spPr bwMode="auto">
            <a:xfrm>
              <a:off x="742" y="3441"/>
              <a:ext cx="320" cy="322"/>
            </a:xfrm>
            <a:custGeom>
              <a:avLst/>
              <a:gdLst>
                <a:gd name="T0" fmla="*/ 34 w 134"/>
                <a:gd name="T1" fmla="*/ 135 h 135"/>
                <a:gd name="T2" fmla="*/ 30 w 134"/>
                <a:gd name="T3" fmla="*/ 133 h 135"/>
                <a:gd name="T4" fmla="*/ 1 w 134"/>
                <a:gd name="T5" fmla="*/ 105 h 135"/>
                <a:gd name="T6" fmla="*/ 0 w 134"/>
                <a:gd name="T7" fmla="*/ 101 h 135"/>
                <a:gd name="T8" fmla="*/ 1 w 134"/>
                <a:gd name="T9" fmla="*/ 96 h 135"/>
                <a:gd name="T10" fmla="*/ 95 w 134"/>
                <a:gd name="T11" fmla="*/ 2 h 135"/>
                <a:gd name="T12" fmla="*/ 104 w 134"/>
                <a:gd name="T13" fmla="*/ 2 h 135"/>
                <a:gd name="T14" fmla="*/ 133 w 134"/>
                <a:gd name="T15" fmla="*/ 31 h 135"/>
                <a:gd name="T16" fmla="*/ 134 w 134"/>
                <a:gd name="T17" fmla="*/ 35 h 135"/>
                <a:gd name="T18" fmla="*/ 133 w 134"/>
                <a:gd name="T19" fmla="*/ 39 h 135"/>
                <a:gd name="T20" fmla="*/ 38 w 134"/>
                <a:gd name="T21" fmla="*/ 133 h 135"/>
                <a:gd name="T22" fmla="*/ 34 w 134"/>
                <a:gd name="T23" fmla="*/ 135 h 135"/>
                <a:gd name="T24" fmla="*/ 14 w 134"/>
                <a:gd name="T25" fmla="*/ 101 h 135"/>
                <a:gd name="T26" fmla="*/ 34 w 134"/>
                <a:gd name="T27" fmla="*/ 121 h 135"/>
                <a:gd name="T28" fmla="*/ 120 w 134"/>
                <a:gd name="T29" fmla="*/ 35 h 135"/>
                <a:gd name="T30" fmla="*/ 100 w 134"/>
                <a:gd name="T31" fmla="*/ 15 h 135"/>
                <a:gd name="T32" fmla="*/ 14 w 134"/>
                <a:gd name="T33"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34" y="135"/>
                  </a:moveTo>
                  <a:cubicBezTo>
                    <a:pt x="33" y="135"/>
                    <a:pt x="31" y="135"/>
                    <a:pt x="30" y="133"/>
                  </a:cubicBezTo>
                  <a:cubicBezTo>
                    <a:pt x="1" y="105"/>
                    <a:pt x="1" y="105"/>
                    <a:pt x="1" y="105"/>
                  </a:cubicBezTo>
                  <a:cubicBezTo>
                    <a:pt x="0" y="104"/>
                    <a:pt x="0" y="102"/>
                    <a:pt x="0" y="101"/>
                  </a:cubicBezTo>
                  <a:cubicBezTo>
                    <a:pt x="0" y="99"/>
                    <a:pt x="0" y="98"/>
                    <a:pt x="1" y="96"/>
                  </a:cubicBezTo>
                  <a:cubicBezTo>
                    <a:pt x="95" y="2"/>
                    <a:pt x="95" y="2"/>
                    <a:pt x="95" y="2"/>
                  </a:cubicBezTo>
                  <a:cubicBezTo>
                    <a:pt x="98" y="0"/>
                    <a:pt x="102" y="0"/>
                    <a:pt x="104" y="2"/>
                  </a:cubicBezTo>
                  <a:cubicBezTo>
                    <a:pt x="133" y="31"/>
                    <a:pt x="133" y="31"/>
                    <a:pt x="133" y="31"/>
                  </a:cubicBezTo>
                  <a:cubicBezTo>
                    <a:pt x="134" y="32"/>
                    <a:pt x="134" y="33"/>
                    <a:pt x="134" y="35"/>
                  </a:cubicBezTo>
                  <a:cubicBezTo>
                    <a:pt x="134" y="37"/>
                    <a:pt x="134" y="38"/>
                    <a:pt x="133" y="39"/>
                  </a:cubicBezTo>
                  <a:cubicBezTo>
                    <a:pt x="38" y="133"/>
                    <a:pt x="38" y="133"/>
                    <a:pt x="38" y="133"/>
                  </a:cubicBezTo>
                  <a:cubicBezTo>
                    <a:pt x="37" y="135"/>
                    <a:pt x="36" y="135"/>
                    <a:pt x="34" y="135"/>
                  </a:cubicBezTo>
                  <a:close/>
                  <a:moveTo>
                    <a:pt x="14" y="101"/>
                  </a:moveTo>
                  <a:cubicBezTo>
                    <a:pt x="34" y="121"/>
                    <a:pt x="34" y="121"/>
                    <a:pt x="34" y="121"/>
                  </a:cubicBezTo>
                  <a:cubicBezTo>
                    <a:pt x="120" y="35"/>
                    <a:pt x="120" y="35"/>
                    <a:pt x="120" y="35"/>
                  </a:cubicBezTo>
                  <a:cubicBezTo>
                    <a:pt x="100" y="15"/>
                    <a:pt x="100" y="15"/>
                    <a:pt x="100" y="15"/>
                  </a:cubicBezTo>
                  <a:lnTo>
                    <a:pt x="1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0" name="Freeform 31">
              <a:extLst>
                <a:ext uri="{FF2B5EF4-FFF2-40B4-BE49-F238E27FC236}">
                  <a16:creationId xmlns:a16="http://schemas.microsoft.com/office/drawing/2014/main" id="{5BD5A4F8-65A2-481E-BC8F-F35824A2B507}"/>
                </a:ext>
              </a:extLst>
            </p:cNvPr>
            <p:cNvSpPr>
              <a:spLocks/>
            </p:cNvSpPr>
            <p:nvPr/>
          </p:nvSpPr>
          <p:spPr bwMode="auto">
            <a:xfrm>
              <a:off x="102" y="2898"/>
              <a:ext cx="492" cy="736"/>
            </a:xfrm>
            <a:custGeom>
              <a:avLst/>
              <a:gdLst>
                <a:gd name="T0" fmla="*/ 200 w 206"/>
                <a:gd name="T1" fmla="*/ 308 h 308"/>
                <a:gd name="T2" fmla="*/ 6 w 206"/>
                <a:gd name="T3" fmla="*/ 308 h 308"/>
                <a:gd name="T4" fmla="*/ 0 w 206"/>
                <a:gd name="T5" fmla="*/ 302 h 308"/>
                <a:gd name="T6" fmla="*/ 0 w 206"/>
                <a:gd name="T7" fmla="*/ 6 h 308"/>
                <a:gd name="T8" fmla="*/ 6 w 206"/>
                <a:gd name="T9" fmla="*/ 0 h 308"/>
                <a:gd name="T10" fmla="*/ 200 w 206"/>
                <a:gd name="T11" fmla="*/ 0 h 308"/>
                <a:gd name="T12" fmla="*/ 206 w 206"/>
                <a:gd name="T13" fmla="*/ 6 h 308"/>
                <a:gd name="T14" fmla="*/ 206 w 206"/>
                <a:gd name="T15" fmla="*/ 139 h 308"/>
                <a:gd name="T16" fmla="*/ 200 w 206"/>
                <a:gd name="T17" fmla="*/ 145 h 308"/>
                <a:gd name="T18" fmla="*/ 194 w 206"/>
                <a:gd name="T19" fmla="*/ 139 h 308"/>
                <a:gd name="T20" fmla="*/ 194 w 206"/>
                <a:gd name="T21" fmla="*/ 12 h 308"/>
                <a:gd name="T22" fmla="*/ 12 w 206"/>
                <a:gd name="T23" fmla="*/ 12 h 308"/>
                <a:gd name="T24" fmla="*/ 12 w 206"/>
                <a:gd name="T25" fmla="*/ 296 h 308"/>
                <a:gd name="T26" fmla="*/ 194 w 206"/>
                <a:gd name="T27" fmla="*/ 296 h 308"/>
                <a:gd name="T28" fmla="*/ 194 w 206"/>
                <a:gd name="T29" fmla="*/ 281 h 308"/>
                <a:gd name="T30" fmla="*/ 200 w 206"/>
                <a:gd name="T31" fmla="*/ 275 h 308"/>
                <a:gd name="T32" fmla="*/ 206 w 206"/>
                <a:gd name="T33" fmla="*/ 281 h 308"/>
                <a:gd name="T34" fmla="*/ 206 w 206"/>
                <a:gd name="T35" fmla="*/ 302 h 308"/>
                <a:gd name="T36" fmla="*/ 200 w 206"/>
                <a:gd name="T3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308">
                  <a:moveTo>
                    <a:pt x="200" y="308"/>
                  </a:moveTo>
                  <a:cubicBezTo>
                    <a:pt x="6" y="308"/>
                    <a:pt x="6" y="308"/>
                    <a:pt x="6" y="308"/>
                  </a:cubicBezTo>
                  <a:cubicBezTo>
                    <a:pt x="2" y="308"/>
                    <a:pt x="0" y="305"/>
                    <a:pt x="0" y="302"/>
                  </a:cubicBezTo>
                  <a:cubicBezTo>
                    <a:pt x="0" y="6"/>
                    <a:pt x="0" y="6"/>
                    <a:pt x="0" y="6"/>
                  </a:cubicBezTo>
                  <a:cubicBezTo>
                    <a:pt x="0" y="3"/>
                    <a:pt x="2" y="0"/>
                    <a:pt x="6" y="0"/>
                  </a:cubicBezTo>
                  <a:cubicBezTo>
                    <a:pt x="200" y="0"/>
                    <a:pt x="200" y="0"/>
                    <a:pt x="200" y="0"/>
                  </a:cubicBezTo>
                  <a:cubicBezTo>
                    <a:pt x="204" y="0"/>
                    <a:pt x="206" y="3"/>
                    <a:pt x="206" y="6"/>
                  </a:cubicBezTo>
                  <a:cubicBezTo>
                    <a:pt x="206" y="139"/>
                    <a:pt x="206" y="139"/>
                    <a:pt x="206" y="139"/>
                  </a:cubicBezTo>
                  <a:cubicBezTo>
                    <a:pt x="206" y="143"/>
                    <a:pt x="204" y="145"/>
                    <a:pt x="200" y="145"/>
                  </a:cubicBezTo>
                  <a:cubicBezTo>
                    <a:pt x="197" y="145"/>
                    <a:pt x="194" y="143"/>
                    <a:pt x="194" y="139"/>
                  </a:cubicBezTo>
                  <a:cubicBezTo>
                    <a:pt x="194" y="12"/>
                    <a:pt x="194" y="12"/>
                    <a:pt x="194" y="12"/>
                  </a:cubicBezTo>
                  <a:cubicBezTo>
                    <a:pt x="12" y="12"/>
                    <a:pt x="12" y="12"/>
                    <a:pt x="12" y="12"/>
                  </a:cubicBezTo>
                  <a:cubicBezTo>
                    <a:pt x="12" y="296"/>
                    <a:pt x="12" y="296"/>
                    <a:pt x="12" y="296"/>
                  </a:cubicBezTo>
                  <a:cubicBezTo>
                    <a:pt x="194" y="296"/>
                    <a:pt x="194" y="296"/>
                    <a:pt x="194" y="296"/>
                  </a:cubicBezTo>
                  <a:cubicBezTo>
                    <a:pt x="194" y="281"/>
                    <a:pt x="194" y="281"/>
                    <a:pt x="194" y="281"/>
                  </a:cubicBezTo>
                  <a:cubicBezTo>
                    <a:pt x="194" y="278"/>
                    <a:pt x="197" y="275"/>
                    <a:pt x="200" y="275"/>
                  </a:cubicBezTo>
                  <a:cubicBezTo>
                    <a:pt x="204" y="275"/>
                    <a:pt x="206" y="278"/>
                    <a:pt x="206" y="281"/>
                  </a:cubicBezTo>
                  <a:cubicBezTo>
                    <a:pt x="206" y="302"/>
                    <a:pt x="206" y="302"/>
                    <a:pt x="206" y="302"/>
                  </a:cubicBezTo>
                  <a:cubicBezTo>
                    <a:pt x="206" y="305"/>
                    <a:pt x="204" y="308"/>
                    <a:pt x="200"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1" name="Freeform 32">
              <a:extLst>
                <a:ext uri="{FF2B5EF4-FFF2-40B4-BE49-F238E27FC236}">
                  <a16:creationId xmlns:a16="http://schemas.microsoft.com/office/drawing/2014/main" id="{0F01E6DA-BC2F-43EA-97F0-44E70AD10BDB}"/>
                </a:ext>
              </a:extLst>
            </p:cNvPr>
            <p:cNvSpPr>
              <a:spLocks noEditPoints="1"/>
            </p:cNvSpPr>
            <p:nvPr/>
          </p:nvSpPr>
          <p:spPr bwMode="auto">
            <a:xfrm>
              <a:off x="102" y="2774"/>
              <a:ext cx="492" cy="153"/>
            </a:xfrm>
            <a:custGeom>
              <a:avLst/>
              <a:gdLst>
                <a:gd name="T0" fmla="*/ 200 w 206"/>
                <a:gd name="T1" fmla="*/ 64 h 64"/>
                <a:gd name="T2" fmla="*/ 6 w 206"/>
                <a:gd name="T3" fmla="*/ 64 h 64"/>
                <a:gd name="T4" fmla="*/ 0 w 206"/>
                <a:gd name="T5" fmla="*/ 58 h 64"/>
                <a:gd name="T6" fmla="*/ 0 w 206"/>
                <a:gd name="T7" fmla="*/ 31 h 64"/>
                <a:gd name="T8" fmla="*/ 30 w 206"/>
                <a:gd name="T9" fmla="*/ 0 h 64"/>
                <a:gd name="T10" fmla="*/ 176 w 206"/>
                <a:gd name="T11" fmla="*/ 0 h 64"/>
                <a:gd name="T12" fmla="*/ 206 w 206"/>
                <a:gd name="T13" fmla="*/ 31 h 64"/>
                <a:gd name="T14" fmla="*/ 206 w 206"/>
                <a:gd name="T15" fmla="*/ 58 h 64"/>
                <a:gd name="T16" fmla="*/ 200 w 206"/>
                <a:gd name="T17" fmla="*/ 64 h 64"/>
                <a:gd name="T18" fmla="*/ 12 w 206"/>
                <a:gd name="T19" fmla="*/ 52 h 64"/>
                <a:gd name="T20" fmla="*/ 194 w 206"/>
                <a:gd name="T21" fmla="*/ 52 h 64"/>
                <a:gd name="T22" fmla="*/ 194 w 206"/>
                <a:gd name="T23" fmla="*/ 31 h 64"/>
                <a:gd name="T24" fmla="*/ 176 w 206"/>
                <a:gd name="T25" fmla="*/ 12 h 64"/>
                <a:gd name="T26" fmla="*/ 30 w 206"/>
                <a:gd name="T27" fmla="*/ 12 h 64"/>
                <a:gd name="T28" fmla="*/ 12 w 206"/>
                <a:gd name="T29" fmla="*/ 31 h 64"/>
                <a:gd name="T30" fmla="*/ 12 w 206"/>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4">
                  <a:moveTo>
                    <a:pt x="200" y="64"/>
                  </a:moveTo>
                  <a:cubicBezTo>
                    <a:pt x="6" y="64"/>
                    <a:pt x="6" y="64"/>
                    <a:pt x="6" y="64"/>
                  </a:cubicBezTo>
                  <a:cubicBezTo>
                    <a:pt x="2" y="64"/>
                    <a:pt x="0" y="62"/>
                    <a:pt x="0" y="58"/>
                  </a:cubicBezTo>
                  <a:cubicBezTo>
                    <a:pt x="0" y="31"/>
                    <a:pt x="0" y="31"/>
                    <a:pt x="0" y="31"/>
                  </a:cubicBezTo>
                  <a:cubicBezTo>
                    <a:pt x="0" y="14"/>
                    <a:pt x="13" y="0"/>
                    <a:pt x="30" y="0"/>
                  </a:cubicBezTo>
                  <a:cubicBezTo>
                    <a:pt x="176" y="0"/>
                    <a:pt x="176" y="0"/>
                    <a:pt x="176" y="0"/>
                  </a:cubicBezTo>
                  <a:cubicBezTo>
                    <a:pt x="193" y="0"/>
                    <a:pt x="206" y="14"/>
                    <a:pt x="206" y="31"/>
                  </a:cubicBezTo>
                  <a:cubicBezTo>
                    <a:pt x="206" y="58"/>
                    <a:pt x="206" y="58"/>
                    <a:pt x="206" y="58"/>
                  </a:cubicBezTo>
                  <a:cubicBezTo>
                    <a:pt x="206" y="62"/>
                    <a:pt x="204" y="64"/>
                    <a:pt x="200" y="64"/>
                  </a:cubicBezTo>
                  <a:close/>
                  <a:moveTo>
                    <a:pt x="12" y="52"/>
                  </a:moveTo>
                  <a:cubicBezTo>
                    <a:pt x="194" y="52"/>
                    <a:pt x="194" y="52"/>
                    <a:pt x="194" y="52"/>
                  </a:cubicBezTo>
                  <a:cubicBezTo>
                    <a:pt x="194" y="31"/>
                    <a:pt x="194" y="31"/>
                    <a:pt x="194" y="31"/>
                  </a:cubicBezTo>
                  <a:cubicBezTo>
                    <a:pt x="194" y="21"/>
                    <a:pt x="186" y="12"/>
                    <a:pt x="176" y="12"/>
                  </a:cubicBezTo>
                  <a:cubicBezTo>
                    <a:pt x="30" y="12"/>
                    <a:pt x="30" y="12"/>
                    <a:pt x="30" y="12"/>
                  </a:cubicBezTo>
                  <a:cubicBezTo>
                    <a:pt x="20" y="12"/>
                    <a:pt x="12" y="21"/>
                    <a:pt x="12" y="31"/>
                  </a:cubicBezTo>
                  <a:lnTo>
                    <a:pt x="1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2" name="Freeform 33">
              <a:extLst>
                <a:ext uri="{FF2B5EF4-FFF2-40B4-BE49-F238E27FC236}">
                  <a16:creationId xmlns:a16="http://schemas.microsoft.com/office/drawing/2014/main" id="{18A5A87A-5B40-4761-9669-33D8FA5E4CDD}"/>
                </a:ext>
              </a:extLst>
            </p:cNvPr>
            <p:cNvSpPr>
              <a:spLocks noEditPoints="1"/>
            </p:cNvSpPr>
            <p:nvPr/>
          </p:nvSpPr>
          <p:spPr bwMode="auto">
            <a:xfrm>
              <a:off x="102" y="3605"/>
              <a:ext cx="492" cy="151"/>
            </a:xfrm>
            <a:custGeom>
              <a:avLst/>
              <a:gdLst>
                <a:gd name="T0" fmla="*/ 176 w 206"/>
                <a:gd name="T1" fmla="*/ 63 h 63"/>
                <a:gd name="T2" fmla="*/ 30 w 206"/>
                <a:gd name="T3" fmla="*/ 63 h 63"/>
                <a:gd name="T4" fmla="*/ 0 w 206"/>
                <a:gd name="T5" fmla="*/ 32 h 63"/>
                <a:gd name="T6" fmla="*/ 0 w 206"/>
                <a:gd name="T7" fmla="*/ 6 h 63"/>
                <a:gd name="T8" fmla="*/ 6 w 206"/>
                <a:gd name="T9" fmla="*/ 0 h 63"/>
                <a:gd name="T10" fmla="*/ 200 w 206"/>
                <a:gd name="T11" fmla="*/ 0 h 63"/>
                <a:gd name="T12" fmla="*/ 206 w 206"/>
                <a:gd name="T13" fmla="*/ 6 h 63"/>
                <a:gd name="T14" fmla="*/ 206 w 206"/>
                <a:gd name="T15" fmla="*/ 32 h 63"/>
                <a:gd name="T16" fmla="*/ 176 w 206"/>
                <a:gd name="T17" fmla="*/ 63 h 63"/>
                <a:gd name="T18" fmla="*/ 12 w 206"/>
                <a:gd name="T19" fmla="*/ 12 h 63"/>
                <a:gd name="T20" fmla="*/ 12 w 206"/>
                <a:gd name="T21" fmla="*/ 32 h 63"/>
                <a:gd name="T22" fmla="*/ 30 w 206"/>
                <a:gd name="T23" fmla="*/ 51 h 63"/>
                <a:gd name="T24" fmla="*/ 176 w 206"/>
                <a:gd name="T25" fmla="*/ 51 h 63"/>
                <a:gd name="T26" fmla="*/ 194 w 206"/>
                <a:gd name="T27" fmla="*/ 32 h 63"/>
                <a:gd name="T28" fmla="*/ 194 w 206"/>
                <a:gd name="T29" fmla="*/ 12 h 63"/>
                <a:gd name="T30" fmla="*/ 12 w 206"/>
                <a:gd name="T31"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3">
                  <a:moveTo>
                    <a:pt x="176" y="63"/>
                  </a:moveTo>
                  <a:cubicBezTo>
                    <a:pt x="30" y="63"/>
                    <a:pt x="30" y="63"/>
                    <a:pt x="30" y="63"/>
                  </a:cubicBezTo>
                  <a:cubicBezTo>
                    <a:pt x="13" y="63"/>
                    <a:pt x="0" y="49"/>
                    <a:pt x="0" y="32"/>
                  </a:cubicBezTo>
                  <a:cubicBezTo>
                    <a:pt x="0" y="6"/>
                    <a:pt x="0" y="6"/>
                    <a:pt x="0" y="6"/>
                  </a:cubicBezTo>
                  <a:cubicBezTo>
                    <a:pt x="0" y="2"/>
                    <a:pt x="2" y="0"/>
                    <a:pt x="6" y="0"/>
                  </a:cubicBezTo>
                  <a:cubicBezTo>
                    <a:pt x="200" y="0"/>
                    <a:pt x="200" y="0"/>
                    <a:pt x="200" y="0"/>
                  </a:cubicBezTo>
                  <a:cubicBezTo>
                    <a:pt x="204" y="0"/>
                    <a:pt x="206" y="2"/>
                    <a:pt x="206" y="6"/>
                  </a:cubicBezTo>
                  <a:cubicBezTo>
                    <a:pt x="206" y="32"/>
                    <a:pt x="206" y="32"/>
                    <a:pt x="206" y="32"/>
                  </a:cubicBezTo>
                  <a:cubicBezTo>
                    <a:pt x="206" y="49"/>
                    <a:pt x="193" y="63"/>
                    <a:pt x="176" y="63"/>
                  </a:cubicBezTo>
                  <a:close/>
                  <a:moveTo>
                    <a:pt x="12" y="12"/>
                  </a:moveTo>
                  <a:cubicBezTo>
                    <a:pt x="12" y="32"/>
                    <a:pt x="12" y="32"/>
                    <a:pt x="12" y="32"/>
                  </a:cubicBezTo>
                  <a:cubicBezTo>
                    <a:pt x="12" y="42"/>
                    <a:pt x="20" y="51"/>
                    <a:pt x="30" y="51"/>
                  </a:cubicBezTo>
                  <a:cubicBezTo>
                    <a:pt x="176" y="51"/>
                    <a:pt x="176" y="51"/>
                    <a:pt x="176" y="51"/>
                  </a:cubicBezTo>
                  <a:cubicBezTo>
                    <a:pt x="186" y="51"/>
                    <a:pt x="194" y="42"/>
                    <a:pt x="194" y="32"/>
                  </a:cubicBezTo>
                  <a:cubicBezTo>
                    <a:pt x="194" y="12"/>
                    <a:pt x="194" y="12"/>
                    <a:pt x="194"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3" name="Freeform 34">
              <a:extLst>
                <a:ext uri="{FF2B5EF4-FFF2-40B4-BE49-F238E27FC236}">
                  <a16:creationId xmlns:a16="http://schemas.microsoft.com/office/drawing/2014/main" id="{8E21E73C-9112-4F2A-A248-E16252444CD0}"/>
                </a:ext>
              </a:extLst>
            </p:cNvPr>
            <p:cNvSpPr>
              <a:spLocks/>
            </p:cNvSpPr>
            <p:nvPr/>
          </p:nvSpPr>
          <p:spPr bwMode="auto">
            <a:xfrm>
              <a:off x="298" y="2836"/>
              <a:ext cx="103" cy="29"/>
            </a:xfrm>
            <a:custGeom>
              <a:avLst/>
              <a:gdLst>
                <a:gd name="T0" fmla="*/ 37 w 43"/>
                <a:gd name="T1" fmla="*/ 12 h 12"/>
                <a:gd name="T2" fmla="*/ 6 w 43"/>
                <a:gd name="T3" fmla="*/ 12 h 12"/>
                <a:gd name="T4" fmla="*/ 0 w 43"/>
                <a:gd name="T5" fmla="*/ 6 h 12"/>
                <a:gd name="T6" fmla="*/ 6 w 43"/>
                <a:gd name="T7" fmla="*/ 0 h 12"/>
                <a:gd name="T8" fmla="*/ 37 w 43"/>
                <a:gd name="T9" fmla="*/ 0 h 12"/>
                <a:gd name="T10" fmla="*/ 43 w 43"/>
                <a:gd name="T11" fmla="*/ 6 h 12"/>
                <a:gd name="T12" fmla="*/ 37 w 4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37" y="12"/>
                  </a:moveTo>
                  <a:cubicBezTo>
                    <a:pt x="6" y="12"/>
                    <a:pt x="6" y="12"/>
                    <a:pt x="6" y="12"/>
                  </a:cubicBezTo>
                  <a:cubicBezTo>
                    <a:pt x="2" y="12"/>
                    <a:pt x="0" y="10"/>
                    <a:pt x="0" y="6"/>
                  </a:cubicBezTo>
                  <a:cubicBezTo>
                    <a:pt x="0" y="3"/>
                    <a:pt x="2" y="0"/>
                    <a:pt x="6" y="0"/>
                  </a:cubicBezTo>
                  <a:cubicBezTo>
                    <a:pt x="37" y="0"/>
                    <a:pt x="37" y="0"/>
                    <a:pt x="37" y="0"/>
                  </a:cubicBezTo>
                  <a:cubicBezTo>
                    <a:pt x="40" y="0"/>
                    <a:pt x="43" y="3"/>
                    <a:pt x="43" y="6"/>
                  </a:cubicBezTo>
                  <a:cubicBezTo>
                    <a:pt x="43" y="10"/>
                    <a:pt x="40" y="12"/>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5" name="Freeform 35">
              <a:extLst>
                <a:ext uri="{FF2B5EF4-FFF2-40B4-BE49-F238E27FC236}">
                  <a16:creationId xmlns:a16="http://schemas.microsoft.com/office/drawing/2014/main" id="{E8AE14AF-C6F2-4EC6-AD23-8D8BBD95B48D}"/>
                </a:ext>
              </a:extLst>
            </p:cNvPr>
            <p:cNvSpPr>
              <a:spLocks noEditPoints="1"/>
            </p:cNvSpPr>
            <p:nvPr/>
          </p:nvSpPr>
          <p:spPr bwMode="auto">
            <a:xfrm>
              <a:off x="171" y="2977"/>
              <a:ext cx="172" cy="172"/>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6" name="Freeform 36">
              <a:extLst>
                <a:ext uri="{FF2B5EF4-FFF2-40B4-BE49-F238E27FC236}">
                  <a16:creationId xmlns:a16="http://schemas.microsoft.com/office/drawing/2014/main" id="{9ABA8242-D976-40CA-86A1-9EF3760805D1}"/>
                </a:ext>
              </a:extLst>
            </p:cNvPr>
            <p:cNvSpPr>
              <a:spLocks noEditPoints="1"/>
            </p:cNvSpPr>
            <p:nvPr/>
          </p:nvSpPr>
          <p:spPr bwMode="auto">
            <a:xfrm>
              <a:off x="171" y="3180"/>
              <a:ext cx="172" cy="172"/>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2"/>
                    <a:pt x="3" y="0"/>
                    <a:pt x="6" y="0"/>
                  </a:cubicBezTo>
                  <a:cubicBezTo>
                    <a:pt x="66" y="0"/>
                    <a:pt x="66" y="0"/>
                    <a:pt x="66" y="0"/>
                  </a:cubicBezTo>
                  <a:cubicBezTo>
                    <a:pt x="69" y="0"/>
                    <a:pt x="72" y="2"/>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8" name="Freeform 37">
              <a:extLst>
                <a:ext uri="{FF2B5EF4-FFF2-40B4-BE49-F238E27FC236}">
                  <a16:creationId xmlns:a16="http://schemas.microsoft.com/office/drawing/2014/main" id="{DD62AC48-689E-45FB-A61C-FCDE8F955A88}"/>
                </a:ext>
              </a:extLst>
            </p:cNvPr>
            <p:cNvSpPr>
              <a:spLocks noEditPoints="1"/>
            </p:cNvSpPr>
            <p:nvPr/>
          </p:nvSpPr>
          <p:spPr bwMode="auto">
            <a:xfrm>
              <a:off x="171" y="3381"/>
              <a:ext cx="172" cy="172"/>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70"/>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619" name="Group 40">
            <a:extLst>
              <a:ext uri="{FF2B5EF4-FFF2-40B4-BE49-F238E27FC236}">
                <a16:creationId xmlns:a16="http://schemas.microsoft.com/office/drawing/2014/main" id="{C20544D6-B3BA-4C5E-8D96-A8DF40F3197E}"/>
              </a:ext>
            </a:extLst>
          </p:cNvPr>
          <p:cNvGrpSpPr>
            <a:grpSpLocks noChangeAspect="1"/>
          </p:cNvGrpSpPr>
          <p:nvPr/>
        </p:nvGrpSpPr>
        <p:grpSpPr bwMode="auto">
          <a:xfrm>
            <a:off x="4819631" y="3365642"/>
            <a:ext cx="675283" cy="669859"/>
            <a:chOff x="10" y="1334"/>
            <a:chExt cx="996" cy="988"/>
          </a:xfrm>
          <a:solidFill>
            <a:schemeClr val="bg1"/>
          </a:solidFill>
        </p:grpSpPr>
        <p:sp>
          <p:nvSpPr>
            <p:cNvPr id="25622" name="Freeform 41">
              <a:extLst>
                <a:ext uri="{FF2B5EF4-FFF2-40B4-BE49-F238E27FC236}">
                  <a16:creationId xmlns:a16="http://schemas.microsoft.com/office/drawing/2014/main" id="{90967A55-528B-4756-ADF1-AECA5FD8DEC1}"/>
                </a:ext>
              </a:extLst>
            </p:cNvPr>
            <p:cNvSpPr>
              <a:spLocks noEditPoints="1"/>
            </p:cNvSpPr>
            <p:nvPr/>
          </p:nvSpPr>
          <p:spPr bwMode="auto">
            <a:xfrm>
              <a:off x="10" y="1477"/>
              <a:ext cx="996" cy="845"/>
            </a:xfrm>
            <a:custGeom>
              <a:avLst/>
              <a:gdLst>
                <a:gd name="T0" fmla="*/ 411 w 417"/>
                <a:gd name="T1" fmla="*/ 354 h 354"/>
                <a:gd name="T2" fmla="*/ 6 w 417"/>
                <a:gd name="T3" fmla="*/ 354 h 354"/>
                <a:gd name="T4" fmla="*/ 0 w 417"/>
                <a:gd name="T5" fmla="*/ 348 h 354"/>
                <a:gd name="T6" fmla="*/ 0 w 417"/>
                <a:gd name="T7" fmla="*/ 6 h 354"/>
                <a:gd name="T8" fmla="*/ 6 w 417"/>
                <a:gd name="T9" fmla="*/ 0 h 354"/>
                <a:gd name="T10" fmla="*/ 411 w 417"/>
                <a:gd name="T11" fmla="*/ 0 h 354"/>
                <a:gd name="T12" fmla="*/ 417 w 417"/>
                <a:gd name="T13" fmla="*/ 6 h 354"/>
                <a:gd name="T14" fmla="*/ 417 w 417"/>
                <a:gd name="T15" fmla="*/ 348 h 354"/>
                <a:gd name="T16" fmla="*/ 411 w 417"/>
                <a:gd name="T17" fmla="*/ 354 h 354"/>
                <a:gd name="T18" fmla="*/ 12 w 417"/>
                <a:gd name="T19" fmla="*/ 342 h 354"/>
                <a:gd name="T20" fmla="*/ 405 w 417"/>
                <a:gd name="T21" fmla="*/ 342 h 354"/>
                <a:gd name="T22" fmla="*/ 405 w 417"/>
                <a:gd name="T23" fmla="*/ 12 h 354"/>
                <a:gd name="T24" fmla="*/ 12 w 417"/>
                <a:gd name="T25" fmla="*/ 12 h 354"/>
                <a:gd name="T26" fmla="*/ 12 w 417"/>
                <a:gd name="T27" fmla="*/ 3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7" h="354">
                  <a:moveTo>
                    <a:pt x="411" y="354"/>
                  </a:moveTo>
                  <a:cubicBezTo>
                    <a:pt x="6" y="354"/>
                    <a:pt x="6" y="354"/>
                    <a:pt x="6" y="354"/>
                  </a:cubicBezTo>
                  <a:cubicBezTo>
                    <a:pt x="3" y="354"/>
                    <a:pt x="0" y="351"/>
                    <a:pt x="0" y="348"/>
                  </a:cubicBezTo>
                  <a:cubicBezTo>
                    <a:pt x="0" y="6"/>
                    <a:pt x="0" y="6"/>
                    <a:pt x="0" y="6"/>
                  </a:cubicBezTo>
                  <a:cubicBezTo>
                    <a:pt x="0" y="2"/>
                    <a:pt x="3" y="0"/>
                    <a:pt x="6" y="0"/>
                  </a:cubicBezTo>
                  <a:cubicBezTo>
                    <a:pt x="411" y="0"/>
                    <a:pt x="411" y="0"/>
                    <a:pt x="411" y="0"/>
                  </a:cubicBezTo>
                  <a:cubicBezTo>
                    <a:pt x="415" y="0"/>
                    <a:pt x="417" y="2"/>
                    <a:pt x="417" y="6"/>
                  </a:cubicBezTo>
                  <a:cubicBezTo>
                    <a:pt x="417" y="348"/>
                    <a:pt x="417" y="348"/>
                    <a:pt x="417" y="348"/>
                  </a:cubicBezTo>
                  <a:cubicBezTo>
                    <a:pt x="417" y="351"/>
                    <a:pt x="415" y="354"/>
                    <a:pt x="411" y="354"/>
                  </a:cubicBezTo>
                  <a:close/>
                  <a:moveTo>
                    <a:pt x="12" y="342"/>
                  </a:moveTo>
                  <a:cubicBezTo>
                    <a:pt x="405" y="342"/>
                    <a:pt x="405" y="342"/>
                    <a:pt x="405" y="342"/>
                  </a:cubicBezTo>
                  <a:cubicBezTo>
                    <a:pt x="405" y="12"/>
                    <a:pt x="405" y="12"/>
                    <a:pt x="405" y="12"/>
                  </a:cubicBezTo>
                  <a:cubicBezTo>
                    <a:pt x="12" y="12"/>
                    <a:pt x="12" y="12"/>
                    <a:pt x="12" y="12"/>
                  </a:cubicBezTo>
                  <a:lnTo>
                    <a:pt x="12"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4" name="Freeform 42">
              <a:extLst>
                <a:ext uri="{FF2B5EF4-FFF2-40B4-BE49-F238E27FC236}">
                  <a16:creationId xmlns:a16="http://schemas.microsoft.com/office/drawing/2014/main" id="{1FAA4723-9512-44A0-A968-9FC7FC755CE2}"/>
                </a:ext>
              </a:extLst>
            </p:cNvPr>
            <p:cNvSpPr>
              <a:spLocks noEditPoints="1"/>
            </p:cNvSpPr>
            <p:nvPr/>
          </p:nvSpPr>
          <p:spPr bwMode="auto">
            <a:xfrm>
              <a:off x="10" y="1334"/>
              <a:ext cx="996" cy="172"/>
            </a:xfrm>
            <a:custGeom>
              <a:avLst/>
              <a:gdLst>
                <a:gd name="T0" fmla="*/ 411 w 417"/>
                <a:gd name="T1" fmla="*/ 72 h 72"/>
                <a:gd name="T2" fmla="*/ 6 w 417"/>
                <a:gd name="T3" fmla="*/ 72 h 72"/>
                <a:gd name="T4" fmla="*/ 0 w 417"/>
                <a:gd name="T5" fmla="*/ 66 h 72"/>
                <a:gd name="T6" fmla="*/ 0 w 417"/>
                <a:gd name="T7" fmla="*/ 6 h 72"/>
                <a:gd name="T8" fmla="*/ 6 w 417"/>
                <a:gd name="T9" fmla="*/ 0 h 72"/>
                <a:gd name="T10" fmla="*/ 411 w 417"/>
                <a:gd name="T11" fmla="*/ 0 h 72"/>
                <a:gd name="T12" fmla="*/ 417 w 417"/>
                <a:gd name="T13" fmla="*/ 6 h 72"/>
                <a:gd name="T14" fmla="*/ 417 w 417"/>
                <a:gd name="T15" fmla="*/ 66 h 72"/>
                <a:gd name="T16" fmla="*/ 411 w 417"/>
                <a:gd name="T17" fmla="*/ 72 h 72"/>
                <a:gd name="T18" fmla="*/ 12 w 417"/>
                <a:gd name="T19" fmla="*/ 60 h 72"/>
                <a:gd name="T20" fmla="*/ 405 w 417"/>
                <a:gd name="T21" fmla="*/ 60 h 72"/>
                <a:gd name="T22" fmla="*/ 405 w 417"/>
                <a:gd name="T23" fmla="*/ 12 h 72"/>
                <a:gd name="T24" fmla="*/ 12 w 417"/>
                <a:gd name="T25" fmla="*/ 12 h 72"/>
                <a:gd name="T26" fmla="*/ 12 w 417"/>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7" h="72">
                  <a:moveTo>
                    <a:pt x="411" y="72"/>
                  </a:moveTo>
                  <a:cubicBezTo>
                    <a:pt x="6" y="72"/>
                    <a:pt x="6" y="72"/>
                    <a:pt x="6" y="72"/>
                  </a:cubicBezTo>
                  <a:cubicBezTo>
                    <a:pt x="3" y="72"/>
                    <a:pt x="0" y="69"/>
                    <a:pt x="0" y="66"/>
                  </a:cubicBezTo>
                  <a:cubicBezTo>
                    <a:pt x="0" y="6"/>
                    <a:pt x="0" y="6"/>
                    <a:pt x="0" y="6"/>
                  </a:cubicBezTo>
                  <a:cubicBezTo>
                    <a:pt x="0" y="3"/>
                    <a:pt x="3" y="0"/>
                    <a:pt x="6" y="0"/>
                  </a:cubicBezTo>
                  <a:cubicBezTo>
                    <a:pt x="411" y="0"/>
                    <a:pt x="411" y="0"/>
                    <a:pt x="411" y="0"/>
                  </a:cubicBezTo>
                  <a:cubicBezTo>
                    <a:pt x="415" y="0"/>
                    <a:pt x="417" y="3"/>
                    <a:pt x="417" y="6"/>
                  </a:cubicBezTo>
                  <a:cubicBezTo>
                    <a:pt x="417" y="66"/>
                    <a:pt x="417" y="66"/>
                    <a:pt x="417" y="66"/>
                  </a:cubicBezTo>
                  <a:cubicBezTo>
                    <a:pt x="417" y="69"/>
                    <a:pt x="415" y="72"/>
                    <a:pt x="411" y="72"/>
                  </a:cubicBezTo>
                  <a:close/>
                  <a:moveTo>
                    <a:pt x="12" y="60"/>
                  </a:moveTo>
                  <a:cubicBezTo>
                    <a:pt x="405" y="60"/>
                    <a:pt x="405" y="60"/>
                    <a:pt x="405" y="60"/>
                  </a:cubicBezTo>
                  <a:cubicBezTo>
                    <a:pt x="405" y="12"/>
                    <a:pt x="405" y="12"/>
                    <a:pt x="405"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5" name="Freeform 43">
              <a:extLst>
                <a:ext uri="{FF2B5EF4-FFF2-40B4-BE49-F238E27FC236}">
                  <a16:creationId xmlns:a16="http://schemas.microsoft.com/office/drawing/2014/main" id="{B4C0F3B7-3093-4BC2-9EB5-BBBC38F10435}"/>
                </a:ext>
              </a:extLst>
            </p:cNvPr>
            <p:cNvSpPr>
              <a:spLocks/>
            </p:cNvSpPr>
            <p:nvPr/>
          </p:nvSpPr>
          <p:spPr bwMode="auto">
            <a:xfrm>
              <a:off x="84" y="1403"/>
              <a:ext cx="29" cy="31"/>
            </a:xfrm>
            <a:custGeom>
              <a:avLst/>
              <a:gdLst>
                <a:gd name="T0" fmla="*/ 6 w 12"/>
                <a:gd name="T1" fmla="*/ 13 h 13"/>
                <a:gd name="T2" fmla="*/ 2 w 12"/>
                <a:gd name="T3" fmla="*/ 11 h 13"/>
                <a:gd name="T4" fmla="*/ 0 w 12"/>
                <a:gd name="T5" fmla="*/ 7 h 13"/>
                <a:gd name="T6" fmla="*/ 0 w 12"/>
                <a:gd name="T7" fmla="*/ 6 h 13"/>
                <a:gd name="T8" fmla="*/ 1 w 12"/>
                <a:gd name="T9" fmla="*/ 5 h 13"/>
                <a:gd name="T10" fmla="*/ 1 w 12"/>
                <a:gd name="T11" fmla="*/ 4 h 13"/>
                <a:gd name="T12" fmla="*/ 2 w 12"/>
                <a:gd name="T13" fmla="*/ 3 h 13"/>
                <a:gd name="T14" fmla="*/ 10 w 12"/>
                <a:gd name="T15" fmla="*/ 3 h 13"/>
                <a:gd name="T16" fmla="*/ 11 w 12"/>
                <a:gd name="T17" fmla="*/ 4 h 13"/>
                <a:gd name="T18" fmla="*/ 12 w 12"/>
                <a:gd name="T19" fmla="*/ 5 h 13"/>
                <a:gd name="T20" fmla="*/ 12 w 12"/>
                <a:gd name="T21" fmla="*/ 6 h 13"/>
                <a:gd name="T22" fmla="*/ 12 w 12"/>
                <a:gd name="T23" fmla="*/ 7 h 13"/>
                <a:gd name="T24" fmla="*/ 10 w 12"/>
                <a:gd name="T25" fmla="*/ 11 h 13"/>
                <a:gd name="T26" fmla="*/ 6 w 12"/>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3"/>
                  </a:moveTo>
                  <a:cubicBezTo>
                    <a:pt x="5" y="13"/>
                    <a:pt x="3" y="12"/>
                    <a:pt x="2" y="11"/>
                  </a:cubicBezTo>
                  <a:cubicBezTo>
                    <a:pt x="1" y="10"/>
                    <a:pt x="0" y="9"/>
                    <a:pt x="0" y="7"/>
                  </a:cubicBezTo>
                  <a:cubicBezTo>
                    <a:pt x="0" y="7"/>
                    <a:pt x="0" y="6"/>
                    <a:pt x="0" y="6"/>
                  </a:cubicBezTo>
                  <a:cubicBezTo>
                    <a:pt x="0" y="5"/>
                    <a:pt x="1" y="5"/>
                    <a:pt x="1" y="5"/>
                  </a:cubicBezTo>
                  <a:cubicBezTo>
                    <a:pt x="1" y="4"/>
                    <a:pt x="1" y="4"/>
                    <a:pt x="1" y="4"/>
                  </a:cubicBezTo>
                  <a:cubicBezTo>
                    <a:pt x="1" y="3"/>
                    <a:pt x="2" y="3"/>
                    <a:pt x="2" y="3"/>
                  </a:cubicBezTo>
                  <a:cubicBezTo>
                    <a:pt x="4" y="0"/>
                    <a:pt x="8" y="0"/>
                    <a:pt x="10" y="3"/>
                  </a:cubicBezTo>
                  <a:cubicBezTo>
                    <a:pt x="11" y="3"/>
                    <a:pt x="11" y="3"/>
                    <a:pt x="11" y="4"/>
                  </a:cubicBezTo>
                  <a:cubicBezTo>
                    <a:pt x="11" y="4"/>
                    <a:pt x="12" y="4"/>
                    <a:pt x="12" y="5"/>
                  </a:cubicBezTo>
                  <a:cubicBezTo>
                    <a:pt x="12" y="5"/>
                    <a:pt x="12" y="5"/>
                    <a:pt x="12" y="6"/>
                  </a:cubicBezTo>
                  <a:cubicBezTo>
                    <a:pt x="12" y="6"/>
                    <a:pt x="12" y="7"/>
                    <a:pt x="12" y="7"/>
                  </a:cubicBezTo>
                  <a:cubicBezTo>
                    <a:pt x="12" y="9"/>
                    <a:pt x="12" y="10"/>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6" name="Freeform 44">
              <a:extLst>
                <a:ext uri="{FF2B5EF4-FFF2-40B4-BE49-F238E27FC236}">
                  <a16:creationId xmlns:a16="http://schemas.microsoft.com/office/drawing/2014/main" id="{3112894D-DE73-4A47-B54B-A6B4AF4B2E32}"/>
                </a:ext>
              </a:extLst>
            </p:cNvPr>
            <p:cNvSpPr>
              <a:spLocks/>
            </p:cNvSpPr>
            <p:nvPr/>
          </p:nvSpPr>
          <p:spPr bwMode="auto">
            <a:xfrm>
              <a:off x="201" y="1405"/>
              <a:ext cx="29"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3" y="0"/>
                    <a:pt x="6" y="0"/>
                  </a:cubicBezTo>
                  <a:cubicBezTo>
                    <a:pt x="6" y="0"/>
                    <a:pt x="6" y="0"/>
                    <a:pt x="6" y="0"/>
                  </a:cubicBezTo>
                  <a:cubicBezTo>
                    <a:pt x="10" y="0"/>
                    <a:pt x="12" y="3"/>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7" name="Freeform 45">
              <a:extLst>
                <a:ext uri="{FF2B5EF4-FFF2-40B4-BE49-F238E27FC236}">
                  <a16:creationId xmlns:a16="http://schemas.microsoft.com/office/drawing/2014/main" id="{0ACC4AA1-439B-4129-A158-9A455168A9E3}"/>
                </a:ext>
              </a:extLst>
            </p:cNvPr>
            <p:cNvSpPr>
              <a:spLocks/>
            </p:cNvSpPr>
            <p:nvPr/>
          </p:nvSpPr>
          <p:spPr bwMode="auto">
            <a:xfrm>
              <a:off x="318" y="1405"/>
              <a:ext cx="29" cy="29"/>
            </a:xfrm>
            <a:custGeom>
              <a:avLst/>
              <a:gdLst>
                <a:gd name="T0" fmla="*/ 6 w 12"/>
                <a:gd name="T1" fmla="*/ 12 h 12"/>
                <a:gd name="T2" fmla="*/ 5 w 12"/>
                <a:gd name="T3" fmla="*/ 12 h 12"/>
                <a:gd name="T4" fmla="*/ 4 w 12"/>
                <a:gd name="T5" fmla="*/ 12 h 12"/>
                <a:gd name="T6" fmla="*/ 3 w 12"/>
                <a:gd name="T7" fmla="*/ 11 h 12"/>
                <a:gd name="T8" fmla="*/ 2 w 12"/>
                <a:gd name="T9" fmla="*/ 10 h 12"/>
                <a:gd name="T10" fmla="*/ 0 w 12"/>
                <a:gd name="T11" fmla="*/ 6 h 12"/>
                <a:gd name="T12" fmla="*/ 2 w 12"/>
                <a:gd name="T13" fmla="*/ 2 h 12"/>
                <a:gd name="T14" fmla="*/ 3 w 12"/>
                <a:gd name="T15" fmla="*/ 1 h 12"/>
                <a:gd name="T16" fmla="*/ 4 w 12"/>
                <a:gd name="T17" fmla="*/ 0 h 12"/>
                <a:gd name="T18" fmla="*/ 5 w 12"/>
                <a:gd name="T19" fmla="*/ 0 h 12"/>
                <a:gd name="T20" fmla="*/ 10 w 12"/>
                <a:gd name="T21" fmla="*/ 2 h 12"/>
                <a:gd name="T22" fmla="*/ 12 w 12"/>
                <a:gd name="T23" fmla="*/ 6 h 12"/>
                <a:gd name="T24" fmla="*/ 10 w 12"/>
                <a:gd name="T25" fmla="*/ 10 h 12"/>
                <a:gd name="T26" fmla="*/ 6 w 12"/>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12"/>
                  </a:moveTo>
                  <a:cubicBezTo>
                    <a:pt x="6" y="12"/>
                    <a:pt x="5" y="12"/>
                    <a:pt x="5" y="12"/>
                  </a:cubicBezTo>
                  <a:cubicBezTo>
                    <a:pt x="5" y="12"/>
                    <a:pt x="4" y="12"/>
                    <a:pt x="4" y="12"/>
                  </a:cubicBezTo>
                  <a:cubicBezTo>
                    <a:pt x="4" y="11"/>
                    <a:pt x="3" y="11"/>
                    <a:pt x="3" y="11"/>
                  </a:cubicBezTo>
                  <a:cubicBezTo>
                    <a:pt x="3" y="11"/>
                    <a:pt x="2" y="10"/>
                    <a:pt x="2" y="10"/>
                  </a:cubicBezTo>
                  <a:cubicBezTo>
                    <a:pt x="1" y="9"/>
                    <a:pt x="0" y="8"/>
                    <a:pt x="0" y="6"/>
                  </a:cubicBezTo>
                  <a:cubicBezTo>
                    <a:pt x="0" y="4"/>
                    <a:pt x="1" y="3"/>
                    <a:pt x="2" y="2"/>
                  </a:cubicBezTo>
                  <a:cubicBezTo>
                    <a:pt x="2" y="1"/>
                    <a:pt x="3" y="1"/>
                    <a:pt x="3" y="1"/>
                  </a:cubicBezTo>
                  <a:cubicBezTo>
                    <a:pt x="3" y="1"/>
                    <a:pt x="4" y="1"/>
                    <a:pt x="4" y="0"/>
                  </a:cubicBezTo>
                  <a:cubicBezTo>
                    <a:pt x="4" y="0"/>
                    <a:pt x="5" y="0"/>
                    <a:pt x="5" y="0"/>
                  </a:cubicBezTo>
                  <a:cubicBezTo>
                    <a:pt x="7" y="0"/>
                    <a:pt x="9" y="0"/>
                    <a:pt x="10" y="2"/>
                  </a:cubicBezTo>
                  <a:cubicBezTo>
                    <a:pt x="12" y="3"/>
                    <a:pt x="12" y="4"/>
                    <a:pt x="12" y="6"/>
                  </a:cubicBezTo>
                  <a:cubicBezTo>
                    <a:pt x="12" y="8"/>
                    <a:pt x="12" y="9"/>
                    <a:pt x="10" y="10"/>
                  </a:cubicBezTo>
                  <a:cubicBezTo>
                    <a:pt x="9" y="11"/>
                    <a:pt x="8"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8" name="Freeform 46">
              <a:extLst>
                <a:ext uri="{FF2B5EF4-FFF2-40B4-BE49-F238E27FC236}">
                  <a16:creationId xmlns:a16="http://schemas.microsoft.com/office/drawing/2014/main" id="{EEE29893-9A32-47DF-8BA9-856963EF1D83}"/>
                </a:ext>
              </a:extLst>
            </p:cNvPr>
            <p:cNvSpPr>
              <a:spLocks noEditPoints="1"/>
            </p:cNvSpPr>
            <p:nvPr/>
          </p:nvSpPr>
          <p:spPr bwMode="auto">
            <a:xfrm>
              <a:off x="203" y="1565"/>
              <a:ext cx="168"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3" y="70"/>
                    <a:pt x="0" y="67"/>
                    <a:pt x="0" y="64"/>
                  </a:cubicBezTo>
                  <a:cubicBezTo>
                    <a:pt x="0" y="6"/>
                    <a:pt x="0" y="6"/>
                    <a:pt x="0" y="6"/>
                  </a:cubicBezTo>
                  <a:cubicBezTo>
                    <a:pt x="0" y="3"/>
                    <a:pt x="3" y="0"/>
                    <a:pt x="6" y="0"/>
                  </a:cubicBezTo>
                  <a:cubicBezTo>
                    <a:pt x="64" y="0"/>
                    <a:pt x="64" y="0"/>
                    <a:pt x="64" y="0"/>
                  </a:cubicBezTo>
                  <a:cubicBezTo>
                    <a:pt x="67" y="0"/>
                    <a:pt x="70" y="3"/>
                    <a:pt x="70" y="6"/>
                  </a:cubicBezTo>
                  <a:cubicBezTo>
                    <a:pt x="70" y="64"/>
                    <a:pt x="70" y="64"/>
                    <a:pt x="70" y="64"/>
                  </a:cubicBezTo>
                  <a:cubicBezTo>
                    <a:pt x="70" y="67"/>
                    <a:pt x="67"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9" name="Freeform 47">
              <a:extLst>
                <a:ext uri="{FF2B5EF4-FFF2-40B4-BE49-F238E27FC236}">
                  <a16:creationId xmlns:a16="http://schemas.microsoft.com/office/drawing/2014/main" id="{4F7433A1-2C15-4D65-BC9C-6BA004A855B4}"/>
                </a:ext>
              </a:extLst>
            </p:cNvPr>
            <p:cNvSpPr>
              <a:spLocks/>
            </p:cNvSpPr>
            <p:nvPr/>
          </p:nvSpPr>
          <p:spPr bwMode="auto">
            <a:xfrm>
              <a:off x="564" y="1704"/>
              <a:ext cx="29" cy="28"/>
            </a:xfrm>
            <a:custGeom>
              <a:avLst/>
              <a:gdLst>
                <a:gd name="T0" fmla="*/ 6 w 12"/>
                <a:gd name="T1" fmla="*/ 12 h 12"/>
                <a:gd name="T2" fmla="*/ 4 w 12"/>
                <a:gd name="T3" fmla="*/ 12 h 12"/>
                <a:gd name="T4" fmla="*/ 3 w 12"/>
                <a:gd name="T5" fmla="*/ 12 h 12"/>
                <a:gd name="T6" fmla="*/ 2 w 12"/>
                <a:gd name="T7" fmla="*/ 11 h 12"/>
                <a:gd name="T8" fmla="*/ 1 w 12"/>
                <a:gd name="T9" fmla="*/ 10 h 12"/>
                <a:gd name="T10" fmla="*/ 0 w 12"/>
                <a:gd name="T11" fmla="*/ 6 h 12"/>
                <a:gd name="T12" fmla="*/ 0 w 12"/>
                <a:gd name="T13" fmla="*/ 5 h 12"/>
                <a:gd name="T14" fmla="*/ 0 w 12"/>
                <a:gd name="T15" fmla="*/ 4 h 12"/>
                <a:gd name="T16" fmla="*/ 1 w 12"/>
                <a:gd name="T17" fmla="*/ 3 h 12"/>
                <a:gd name="T18" fmla="*/ 1 w 12"/>
                <a:gd name="T19" fmla="*/ 2 h 12"/>
                <a:gd name="T20" fmla="*/ 2 w 12"/>
                <a:gd name="T21" fmla="*/ 1 h 12"/>
                <a:gd name="T22" fmla="*/ 3 w 12"/>
                <a:gd name="T23" fmla="*/ 0 h 12"/>
                <a:gd name="T24" fmla="*/ 4 w 12"/>
                <a:gd name="T25" fmla="*/ 0 h 12"/>
                <a:gd name="T26" fmla="*/ 10 w 12"/>
                <a:gd name="T27" fmla="*/ 2 h 12"/>
                <a:gd name="T28" fmla="*/ 11 w 12"/>
                <a:gd name="T29" fmla="*/ 3 h 12"/>
                <a:gd name="T30" fmla="*/ 11 w 12"/>
                <a:gd name="T31" fmla="*/ 4 h 12"/>
                <a:gd name="T32" fmla="*/ 12 w 12"/>
                <a:gd name="T33" fmla="*/ 5 h 12"/>
                <a:gd name="T34" fmla="*/ 12 w 12"/>
                <a:gd name="T35" fmla="*/ 6 h 12"/>
                <a:gd name="T36" fmla="*/ 10 w 12"/>
                <a:gd name="T37" fmla="*/ 10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5" y="12"/>
                    <a:pt x="5" y="12"/>
                    <a:pt x="4" y="12"/>
                  </a:cubicBezTo>
                  <a:cubicBezTo>
                    <a:pt x="4" y="12"/>
                    <a:pt x="4" y="12"/>
                    <a:pt x="3" y="12"/>
                  </a:cubicBezTo>
                  <a:cubicBezTo>
                    <a:pt x="3" y="11"/>
                    <a:pt x="3" y="11"/>
                    <a:pt x="2" y="11"/>
                  </a:cubicBezTo>
                  <a:cubicBezTo>
                    <a:pt x="2" y="11"/>
                    <a:pt x="2" y="11"/>
                    <a:pt x="1" y="10"/>
                  </a:cubicBezTo>
                  <a:cubicBezTo>
                    <a:pt x="0" y="9"/>
                    <a:pt x="0" y="8"/>
                    <a:pt x="0" y="6"/>
                  </a:cubicBezTo>
                  <a:cubicBezTo>
                    <a:pt x="0" y="6"/>
                    <a:pt x="0" y="5"/>
                    <a:pt x="0" y="5"/>
                  </a:cubicBezTo>
                  <a:cubicBezTo>
                    <a:pt x="0" y="4"/>
                    <a:pt x="0" y="4"/>
                    <a:pt x="0" y="4"/>
                  </a:cubicBezTo>
                  <a:cubicBezTo>
                    <a:pt x="0" y="3"/>
                    <a:pt x="0" y="3"/>
                    <a:pt x="1" y="3"/>
                  </a:cubicBezTo>
                  <a:cubicBezTo>
                    <a:pt x="1" y="2"/>
                    <a:pt x="1" y="2"/>
                    <a:pt x="1" y="2"/>
                  </a:cubicBezTo>
                  <a:cubicBezTo>
                    <a:pt x="2" y="2"/>
                    <a:pt x="2" y="1"/>
                    <a:pt x="2" y="1"/>
                  </a:cubicBezTo>
                  <a:cubicBezTo>
                    <a:pt x="3" y="1"/>
                    <a:pt x="3" y="1"/>
                    <a:pt x="3" y="0"/>
                  </a:cubicBezTo>
                  <a:cubicBezTo>
                    <a:pt x="4" y="0"/>
                    <a:pt x="4" y="0"/>
                    <a:pt x="4" y="0"/>
                  </a:cubicBezTo>
                  <a:cubicBezTo>
                    <a:pt x="6" y="0"/>
                    <a:pt x="9" y="0"/>
                    <a:pt x="10" y="2"/>
                  </a:cubicBezTo>
                  <a:cubicBezTo>
                    <a:pt x="10" y="2"/>
                    <a:pt x="10" y="2"/>
                    <a:pt x="11" y="3"/>
                  </a:cubicBezTo>
                  <a:cubicBezTo>
                    <a:pt x="11" y="3"/>
                    <a:pt x="11" y="3"/>
                    <a:pt x="11" y="4"/>
                  </a:cubicBezTo>
                  <a:cubicBezTo>
                    <a:pt x="11" y="4"/>
                    <a:pt x="11" y="4"/>
                    <a:pt x="12" y="5"/>
                  </a:cubicBezTo>
                  <a:cubicBezTo>
                    <a:pt x="12" y="5"/>
                    <a:pt x="12" y="6"/>
                    <a:pt x="12" y="6"/>
                  </a:cubicBezTo>
                  <a:cubicBezTo>
                    <a:pt x="12" y="8"/>
                    <a:pt x="11" y="9"/>
                    <a:pt x="10" y="10"/>
                  </a:cubicBezTo>
                  <a:cubicBezTo>
                    <a:pt x="9" y="11"/>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0" name="Freeform 48">
              <a:extLst>
                <a:ext uri="{FF2B5EF4-FFF2-40B4-BE49-F238E27FC236}">
                  <a16:creationId xmlns:a16="http://schemas.microsoft.com/office/drawing/2014/main" id="{160641CB-FFDC-4D5B-B700-41B9DF44AF66}"/>
                </a:ext>
              </a:extLst>
            </p:cNvPr>
            <p:cNvSpPr>
              <a:spLocks/>
            </p:cNvSpPr>
            <p:nvPr/>
          </p:nvSpPr>
          <p:spPr bwMode="auto">
            <a:xfrm>
              <a:off x="495" y="1704"/>
              <a:ext cx="29" cy="28"/>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2"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2"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1" name="Freeform 49">
              <a:extLst>
                <a:ext uri="{FF2B5EF4-FFF2-40B4-BE49-F238E27FC236}">
                  <a16:creationId xmlns:a16="http://schemas.microsoft.com/office/drawing/2014/main" id="{6E5EF169-AD7F-4C60-9669-2FC3F3CAB0F9}"/>
                </a:ext>
              </a:extLst>
            </p:cNvPr>
            <p:cNvSpPr>
              <a:spLocks/>
            </p:cNvSpPr>
            <p:nvPr/>
          </p:nvSpPr>
          <p:spPr bwMode="auto">
            <a:xfrm>
              <a:off x="426" y="1704"/>
              <a:ext cx="28" cy="28"/>
            </a:xfrm>
            <a:custGeom>
              <a:avLst/>
              <a:gdLst>
                <a:gd name="T0" fmla="*/ 6 w 12"/>
                <a:gd name="T1" fmla="*/ 12 h 12"/>
                <a:gd name="T2" fmla="*/ 1 w 12"/>
                <a:gd name="T3" fmla="*/ 10 h 12"/>
                <a:gd name="T4" fmla="*/ 0 w 12"/>
                <a:gd name="T5" fmla="*/ 6 h 12"/>
                <a:gd name="T6" fmla="*/ 0 w 12"/>
                <a:gd name="T7" fmla="*/ 5 h 12"/>
                <a:gd name="T8" fmla="*/ 0 w 12"/>
                <a:gd name="T9" fmla="*/ 4 h 12"/>
                <a:gd name="T10" fmla="*/ 1 w 12"/>
                <a:gd name="T11" fmla="*/ 3 h 12"/>
                <a:gd name="T12" fmla="*/ 1 w 12"/>
                <a:gd name="T13" fmla="*/ 2 h 12"/>
                <a:gd name="T14" fmla="*/ 7 w 12"/>
                <a:gd name="T15" fmla="*/ 0 h 12"/>
                <a:gd name="T16" fmla="*/ 8 w 12"/>
                <a:gd name="T17" fmla="*/ 0 h 12"/>
                <a:gd name="T18" fmla="*/ 9 w 12"/>
                <a:gd name="T19" fmla="*/ 1 h 12"/>
                <a:gd name="T20" fmla="*/ 10 w 12"/>
                <a:gd name="T21" fmla="*/ 2 h 12"/>
                <a:gd name="T22" fmla="*/ 11 w 12"/>
                <a:gd name="T23" fmla="*/ 3 h 12"/>
                <a:gd name="T24" fmla="*/ 11 w 12"/>
                <a:gd name="T25" fmla="*/ 4 h 12"/>
                <a:gd name="T26" fmla="*/ 12 w 12"/>
                <a:gd name="T27" fmla="*/ 5 h 12"/>
                <a:gd name="T28" fmla="*/ 12 w 12"/>
                <a:gd name="T29" fmla="*/ 6 h 12"/>
                <a:gd name="T30" fmla="*/ 10 w 12"/>
                <a:gd name="T31" fmla="*/ 10 h 12"/>
                <a:gd name="T32" fmla="*/ 9 w 12"/>
                <a:gd name="T33" fmla="*/ 11 h 12"/>
                <a:gd name="T34" fmla="*/ 8 w 12"/>
                <a:gd name="T35" fmla="*/ 12 h 12"/>
                <a:gd name="T36" fmla="*/ 7 w 12"/>
                <a:gd name="T37" fmla="*/ 12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4" y="12"/>
                    <a:pt x="3" y="11"/>
                    <a:pt x="1" y="10"/>
                  </a:cubicBezTo>
                  <a:cubicBezTo>
                    <a:pt x="0" y="9"/>
                    <a:pt x="0" y="8"/>
                    <a:pt x="0" y="6"/>
                  </a:cubicBezTo>
                  <a:cubicBezTo>
                    <a:pt x="0" y="6"/>
                    <a:pt x="0" y="5"/>
                    <a:pt x="0" y="5"/>
                  </a:cubicBezTo>
                  <a:cubicBezTo>
                    <a:pt x="0" y="4"/>
                    <a:pt x="0" y="4"/>
                    <a:pt x="0" y="4"/>
                  </a:cubicBezTo>
                  <a:cubicBezTo>
                    <a:pt x="0" y="3"/>
                    <a:pt x="0" y="3"/>
                    <a:pt x="1" y="3"/>
                  </a:cubicBezTo>
                  <a:cubicBezTo>
                    <a:pt x="1" y="2"/>
                    <a:pt x="1" y="2"/>
                    <a:pt x="1" y="2"/>
                  </a:cubicBezTo>
                  <a:cubicBezTo>
                    <a:pt x="3" y="0"/>
                    <a:pt x="5" y="0"/>
                    <a:pt x="7" y="0"/>
                  </a:cubicBezTo>
                  <a:cubicBezTo>
                    <a:pt x="7" y="0"/>
                    <a:pt x="8" y="0"/>
                    <a:pt x="8" y="0"/>
                  </a:cubicBezTo>
                  <a:cubicBezTo>
                    <a:pt x="8" y="1"/>
                    <a:pt x="9" y="1"/>
                    <a:pt x="9" y="1"/>
                  </a:cubicBezTo>
                  <a:cubicBezTo>
                    <a:pt x="9" y="1"/>
                    <a:pt x="10" y="2"/>
                    <a:pt x="10" y="2"/>
                  </a:cubicBezTo>
                  <a:cubicBezTo>
                    <a:pt x="10" y="2"/>
                    <a:pt x="10" y="2"/>
                    <a:pt x="11" y="3"/>
                  </a:cubicBezTo>
                  <a:cubicBezTo>
                    <a:pt x="11" y="3"/>
                    <a:pt x="11" y="3"/>
                    <a:pt x="11" y="4"/>
                  </a:cubicBezTo>
                  <a:cubicBezTo>
                    <a:pt x="11" y="4"/>
                    <a:pt x="11" y="4"/>
                    <a:pt x="12" y="5"/>
                  </a:cubicBezTo>
                  <a:cubicBezTo>
                    <a:pt x="12" y="5"/>
                    <a:pt x="12" y="6"/>
                    <a:pt x="12" y="6"/>
                  </a:cubicBezTo>
                  <a:cubicBezTo>
                    <a:pt x="12" y="8"/>
                    <a:pt x="11" y="9"/>
                    <a:pt x="10" y="10"/>
                  </a:cubicBezTo>
                  <a:cubicBezTo>
                    <a:pt x="10" y="11"/>
                    <a:pt x="9" y="11"/>
                    <a:pt x="9" y="11"/>
                  </a:cubicBezTo>
                  <a:cubicBezTo>
                    <a:pt x="9" y="11"/>
                    <a:pt x="8" y="11"/>
                    <a:pt x="8" y="12"/>
                  </a:cubicBezTo>
                  <a:cubicBezTo>
                    <a:pt x="8" y="12"/>
                    <a:pt x="7" y="12"/>
                    <a:pt x="7" y="12"/>
                  </a:cubicBezTo>
                  <a:cubicBezTo>
                    <a:pt x="6" y="12"/>
                    <a:pt x="6"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2" name="Freeform 50">
              <a:extLst>
                <a:ext uri="{FF2B5EF4-FFF2-40B4-BE49-F238E27FC236}">
                  <a16:creationId xmlns:a16="http://schemas.microsoft.com/office/drawing/2014/main" id="{51AA2D77-C410-4728-B630-1F68ED9460A7}"/>
                </a:ext>
              </a:extLst>
            </p:cNvPr>
            <p:cNvSpPr>
              <a:spLocks/>
            </p:cNvSpPr>
            <p:nvPr/>
          </p:nvSpPr>
          <p:spPr bwMode="auto">
            <a:xfrm>
              <a:off x="426" y="1634"/>
              <a:ext cx="28"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2"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2"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3" name="Freeform 51">
              <a:extLst>
                <a:ext uri="{FF2B5EF4-FFF2-40B4-BE49-F238E27FC236}">
                  <a16:creationId xmlns:a16="http://schemas.microsoft.com/office/drawing/2014/main" id="{A82AC75E-14AE-4572-A4FD-613FAC392E1A}"/>
                </a:ext>
              </a:extLst>
            </p:cNvPr>
            <p:cNvSpPr>
              <a:spLocks/>
            </p:cNvSpPr>
            <p:nvPr/>
          </p:nvSpPr>
          <p:spPr bwMode="auto">
            <a:xfrm>
              <a:off x="426" y="1565"/>
              <a:ext cx="28" cy="29"/>
            </a:xfrm>
            <a:custGeom>
              <a:avLst/>
              <a:gdLst>
                <a:gd name="T0" fmla="*/ 6 w 12"/>
                <a:gd name="T1" fmla="*/ 12 h 12"/>
                <a:gd name="T2" fmla="*/ 1 w 12"/>
                <a:gd name="T3" fmla="*/ 10 h 12"/>
                <a:gd name="T4" fmla="*/ 1 w 12"/>
                <a:gd name="T5" fmla="*/ 9 h 12"/>
                <a:gd name="T6" fmla="*/ 0 w 12"/>
                <a:gd name="T7" fmla="*/ 8 h 12"/>
                <a:gd name="T8" fmla="*/ 0 w 12"/>
                <a:gd name="T9" fmla="*/ 7 h 12"/>
                <a:gd name="T10" fmla="*/ 0 w 12"/>
                <a:gd name="T11" fmla="*/ 6 h 12"/>
                <a:gd name="T12" fmla="*/ 1 w 12"/>
                <a:gd name="T13" fmla="*/ 2 h 12"/>
                <a:gd name="T14" fmla="*/ 7 w 12"/>
                <a:gd name="T15" fmla="*/ 0 h 12"/>
                <a:gd name="T16" fmla="*/ 8 w 12"/>
                <a:gd name="T17" fmla="*/ 1 h 12"/>
                <a:gd name="T18" fmla="*/ 9 w 12"/>
                <a:gd name="T19" fmla="*/ 1 h 12"/>
                <a:gd name="T20" fmla="*/ 10 w 12"/>
                <a:gd name="T21" fmla="*/ 2 h 12"/>
                <a:gd name="T22" fmla="*/ 12 w 12"/>
                <a:gd name="T23" fmla="*/ 6 h 12"/>
                <a:gd name="T24" fmla="*/ 12 w 12"/>
                <a:gd name="T25" fmla="*/ 7 h 12"/>
                <a:gd name="T26" fmla="*/ 11 w 12"/>
                <a:gd name="T27" fmla="*/ 8 h 12"/>
                <a:gd name="T28" fmla="*/ 11 w 12"/>
                <a:gd name="T29" fmla="*/ 9 h 12"/>
                <a:gd name="T30" fmla="*/ 10 w 12"/>
                <a:gd name="T31" fmla="*/ 10 h 12"/>
                <a:gd name="T32" fmla="*/ 9 w 12"/>
                <a:gd name="T33" fmla="*/ 11 h 12"/>
                <a:gd name="T34" fmla="*/ 8 w 12"/>
                <a:gd name="T35" fmla="*/ 12 h 12"/>
                <a:gd name="T36" fmla="*/ 7 w 12"/>
                <a:gd name="T37" fmla="*/ 12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4" y="12"/>
                    <a:pt x="3" y="11"/>
                    <a:pt x="1" y="10"/>
                  </a:cubicBezTo>
                  <a:cubicBezTo>
                    <a:pt x="1" y="10"/>
                    <a:pt x="1" y="10"/>
                    <a:pt x="1" y="9"/>
                  </a:cubicBezTo>
                  <a:cubicBezTo>
                    <a:pt x="0" y="9"/>
                    <a:pt x="0" y="9"/>
                    <a:pt x="0" y="8"/>
                  </a:cubicBezTo>
                  <a:cubicBezTo>
                    <a:pt x="0" y="8"/>
                    <a:pt x="0" y="8"/>
                    <a:pt x="0" y="7"/>
                  </a:cubicBezTo>
                  <a:cubicBezTo>
                    <a:pt x="0" y="7"/>
                    <a:pt x="0" y="6"/>
                    <a:pt x="0" y="6"/>
                  </a:cubicBezTo>
                  <a:cubicBezTo>
                    <a:pt x="0" y="4"/>
                    <a:pt x="0" y="3"/>
                    <a:pt x="1" y="2"/>
                  </a:cubicBezTo>
                  <a:cubicBezTo>
                    <a:pt x="3" y="0"/>
                    <a:pt x="5" y="0"/>
                    <a:pt x="7" y="0"/>
                  </a:cubicBezTo>
                  <a:cubicBezTo>
                    <a:pt x="7" y="0"/>
                    <a:pt x="8" y="0"/>
                    <a:pt x="8" y="1"/>
                  </a:cubicBezTo>
                  <a:cubicBezTo>
                    <a:pt x="8" y="1"/>
                    <a:pt x="9" y="1"/>
                    <a:pt x="9" y="1"/>
                  </a:cubicBezTo>
                  <a:cubicBezTo>
                    <a:pt x="9" y="1"/>
                    <a:pt x="10" y="2"/>
                    <a:pt x="10" y="2"/>
                  </a:cubicBezTo>
                  <a:cubicBezTo>
                    <a:pt x="11" y="3"/>
                    <a:pt x="12" y="4"/>
                    <a:pt x="12" y="6"/>
                  </a:cubicBezTo>
                  <a:cubicBezTo>
                    <a:pt x="12" y="6"/>
                    <a:pt x="12" y="7"/>
                    <a:pt x="12" y="7"/>
                  </a:cubicBezTo>
                  <a:cubicBezTo>
                    <a:pt x="11" y="8"/>
                    <a:pt x="11" y="8"/>
                    <a:pt x="11" y="8"/>
                  </a:cubicBezTo>
                  <a:cubicBezTo>
                    <a:pt x="11" y="9"/>
                    <a:pt x="11" y="9"/>
                    <a:pt x="11" y="9"/>
                  </a:cubicBezTo>
                  <a:cubicBezTo>
                    <a:pt x="10" y="10"/>
                    <a:pt x="10" y="10"/>
                    <a:pt x="10" y="10"/>
                  </a:cubicBezTo>
                  <a:cubicBezTo>
                    <a:pt x="10" y="11"/>
                    <a:pt x="9" y="11"/>
                    <a:pt x="9" y="11"/>
                  </a:cubicBezTo>
                  <a:cubicBezTo>
                    <a:pt x="9" y="11"/>
                    <a:pt x="8" y="11"/>
                    <a:pt x="8" y="12"/>
                  </a:cubicBezTo>
                  <a:cubicBezTo>
                    <a:pt x="8" y="12"/>
                    <a:pt x="7" y="12"/>
                    <a:pt x="7" y="12"/>
                  </a:cubicBezTo>
                  <a:cubicBezTo>
                    <a:pt x="6" y="12"/>
                    <a:pt x="6"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4" name="Freeform 52">
              <a:extLst>
                <a:ext uri="{FF2B5EF4-FFF2-40B4-BE49-F238E27FC236}">
                  <a16:creationId xmlns:a16="http://schemas.microsoft.com/office/drawing/2014/main" id="{417B9EDF-4745-4903-B51D-C12CA794F8E4}"/>
                </a:ext>
              </a:extLst>
            </p:cNvPr>
            <p:cNvSpPr>
              <a:spLocks/>
            </p:cNvSpPr>
            <p:nvPr/>
          </p:nvSpPr>
          <p:spPr bwMode="auto">
            <a:xfrm>
              <a:off x="495" y="1565"/>
              <a:ext cx="29"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2"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2"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5" name="Freeform 53">
              <a:extLst>
                <a:ext uri="{FF2B5EF4-FFF2-40B4-BE49-F238E27FC236}">
                  <a16:creationId xmlns:a16="http://schemas.microsoft.com/office/drawing/2014/main" id="{B1CC3E74-30D8-41F0-824C-F84731D7D00B}"/>
                </a:ext>
              </a:extLst>
            </p:cNvPr>
            <p:cNvSpPr>
              <a:spLocks/>
            </p:cNvSpPr>
            <p:nvPr/>
          </p:nvSpPr>
          <p:spPr bwMode="auto">
            <a:xfrm>
              <a:off x="564" y="1565"/>
              <a:ext cx="29" cy="29"/>
            </a:xfrm>
            <a:custGeom>
              <a:avLst/>
              <a:gdLst>
                <a:gd name="T0" fmla="*/ 6 w 12"/>
                <a:gd name="T1" fmla="*/ 12 h 12"/>
                <a:gd name="T2" fmla="*/ 4 w 12"/>
                <a:gd name="T3" fmla="*/ 12 h 12"/>
                <a:gd name="T4" fmla="*/ 3 w 12"/>
                <a:gd name="T5" fmla="*/ 12 h 12"/>
                <a:gd name="T6" fmla="*/ 2 w 12"/>
                <a:gd name="T7" fmla="*/ 11 h 12"/>
                <a:gd name="T8" fmla="*/ 1 w 12"/>
                <a:gd name="T9" fmla="*/ 10 h 12"/>
                <a:gd name="T10" fmla="*/ 1 w 12"/>
                <a:gd name="T11" fmla="*/ 9 h 12"/>
                <a:gd name="T12" fmla="*/ 0 w 12"/>
                <a:gd name="T13" fmla="*/ 8 h 12"/>
                <a:gd name="T14" fmla="*/ 0 w 12"/>
                <a:gd name="T15" fmla="*/ 7 h 12"/>
                <a:gd name="T16" fmla="*/ 0 w 12"/>
                <a:gd name="T17" fmla="*/ 6 h 12"/>
                <a:gd name="T18" fmla="*/ 1 w 12"/>
                <a:gd name="T19" fmla="*/ 2 h 12"/>
                <a:gd name="T20" fmla="*/ 2 w 12"/>
                <a:gd name="T21" fmla="*/ 1 h 12"/>
                <a:gd name="T22" fmla="*/ 3 w 12"/>
                <a:gd name="T23" fmla="*/ 0 h 12"/>
                <a:gd name="T24" fmla="*/ 4 w 12"/>
                <a:gd name="T25" fmla="*/ 0 h 12"/>
                <a:gd name="T26" fmla="*/ 10 w 12"/>
                <a:gd name="T27" fmla="*/ 2 h 12"/>
                <a:gd name="T28" fmla="*/ 12 w 12"/>
                <a:gd name="T29" fmla="*/ 6 h 12"/>
                <a:gd name="T30" fmla="*/ 12 w 12"/>
                <a:gd name="T31" fmla="*/ 7 h 12"/>
                <a:gd name="T32" fmla="*/ 11 w 12"/>
                <a:gd name="T33" fmla="*/ 8 h 12"/>
                <a:gd name="T34" fmla="*/ 11 w 12"/>
                <a:gd name="T35" fmla="*/ 9 h 12"/>
                <a:gd name="T36" fmla="*/ 10 w 12"/>
                <a:gd name="T37" fmla="*/ 10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5" y="12"/>
                    <a:pt x="5" y="12"/>
                    <a:pt x="4" y="12"/>
                  </a:cubicBezTo>
                  <a:cubicBezTo>
                    <a:pt x="4" y="12"/>
                    <a:pt x="4" y="12"/>
                    <a:pt x="3" y="12"/>
                  </a:cubicBezTo>
                  <a:cubicBezTo>
                    <a:pt x="3" y="11"/>
                    <a:pt x="3" y="11"/>
                    <a:pt x="2" y="11"/>
                  </a:cubicBezTo>
                  <a:cubicBezTo>
                    <a:pt x="2" y="11"/>
                    <a:pt x="2" y="11"/>
                    <a:pt x="1" y="10"/>
                  </a:cubicBezTo>
                  <a:cubicBezTo>
                    <a:pt x="1" y="10"/>
                    <a:pt x="1" y="10"/>
                    <a:pt x="1" y="9"/>
                  </a:cubicBezTo>
                  <a:cubicBezTo>
                    <a:pt x="0" y="9"/>
                    <a:pt x="0" y="9"/>
                    <a:pt x="0" y="8"/>
                  </a:cubicBezTo>
                  <a:cubicBezTo>
                    <a:pt x="0" y="8"/>
                    <a:pt x="0" y="8"/>
                    <a:pt x="0" y="7"/>
                  </a:cubicBezTo>
                  <a:cubicBezTo>
                    <a:pt x="0" y="7"/>
                    <a:pt x="0" y="6"/>
                    <a:pt x="0" y="6"/>
                  </a:cubicBezTo>
                  <a:cubicBezTo>
                    <a:pt x="0" y="4"/>
                    <a:pt x="0" y="3"/>
                    <a:pt x="1" y="2"/>
                  </a:cubicBezTo>
                  <a:cubicBezTo>
                    <a:pt x="2" y="2"/>
                    <a:pt x="2" y="1"/>
                    <a:pt x="2" y="1"/>
                  </a:cubicBezTo>
                  <a:cubicBezTo>
                    <a:pt x="3" y="1"/>
                    <a:pt x="3" y="1"/>
                    <a:pt x="3" y="0"/>
                  </a:cubicBezTo>
                  <a:cubicBezTo>
                    <a:pt x="4" y="0"/>
                    <a:pt x="4" y="0"/>
                    <a:pt x="4" y="0"/>
                  </a:cubicBezTo>
                  <a:cubicBezTo>
                    <a:pt x="6" y="0"/>
                    <a:pt x="9" y="0"/>
                    <a:pt x="10" y="2"/>
                  </a:cubicBezTo>
                  <a:cubicBezTo>
                    <a:pt x="11" y="3"/>
                    <a:pt x="12" y="4"/>
                    <a:pt x="12" y="6"/>
                  </a:cubicBezTo>
                  <a:cubicBezTo>
                    <a:pt x="12" y="6"/>
                    <a:pt x="12" y="7"/>
                    <a:pt x="12" y="7"/>
                  </a:cubicBezTo>
                  <a:cubicBezTo>
                    <a:pt x="11" y="8"/>
                    <a:pt x="11" y="8"/>
                    <a:pt x="11" y="8"/>
                  </a:cubicBezTo>
                  <a:cubicBezTo>
                    <a:pt x="11" y="9"/>
                    <a:pt x="11" y="9"/>
                    <a:pt x="11" y="9"/>
                  </a:cubicBezTo>
                  <a:cubicBezTo>
                    <a:pt x="10" y="10"/>
                    <a:pt x="10" y="10"/>
                    <a:pt x="10" y="10"/>
                  </a:cubicBezTo>
                  <a:cubicBezTo>
                    <a:pt x="9" y="11"/>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6" name="Freeform 54">
              <a:extLst>
                <a:ext uri="{FF2B5EF4-FFF2-40B4-BE49-F238E27FC236}">
                  <a16:creationId xmlns:a16="http://schemas.microsoft.com/office/drawing/2014/main" id="{FE3FEB37-A848-4AB7-99DA-9C82A96A9007}"/>
                </a:ext>
              </a:extLst>
            </p:cNvPr>
            <p:cNvSpPr>
              <a:spLocks/>
            </p:cNvSpPr>
            <p:nvPr/>
          </p:nvSpPr>
          <p:spPr bwMode="auto">
            <a:xfrm>
              <a:off x="564" y="1634"/>
              <a:ext cx="29"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2"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2"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7" name="Freeform 55">
              <a:extLst>
                <a:ext uri="{FF2B5EF4-FFF2-40B4-BE49-F238E27FC236}">
                  <a16:creationId xmlns:a16="http://schemas.microsoft.com/office/drawing/2014/main" id="{4C0F76B4-5184-421E-A783-2D0C4BA99773}"/>
                </a:ext>
              </a:extLst>
            </p:cNvPr>
            <p:cNvSpPr>
              <a:spLocks noEditPoints="1"/>
            </p:cNvSpPr>
            <p:nvPr/>
          </p:nvSpPr>
          <p:spPr bwMode="auto">
            <a:xfrm>
              <a:off x="645" y="1565"/>
              <a:ext cx="168"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3" y="70"/>
                    <a:pt x="0" y="67"/>
                    <a:pt x="0" y="64"/>
                  </a:cubicBezTo>
                  <a:cubicBezTo>
                    <a:pt x="0" y="6"/>
                    <a:pt x="0" y="6"/>
                    <a:pt x="0" y="6"/>
                  </a:cubicBezTo>
                  <a:cubicBezTo>
                    <a:pt x="0" y="3"/>
                    <a:pt x="3" y="0"/>
                    <a:pt x="6" y="0"/>
                  </a:cubicBezTo>
                  <a:cubicBezTo>
                    <a:pt x="64" y="0"/>
                    <a:pt x="64" y="0"/>
                    <a:pt x="64" y="0"/>
                  </a:cubicBezTo>
                  <a:cubicBezTo>
                    <a:pt x="68" y="0"/>
                    <a:pt x="70" y="3"/>
                    <a:pt x="70" y="6"/>
                  </a:cubicBezTo>
                  <a:cubicBezTo>
                    <a:pt x="70" y="64"/>
                    <a:pt x="70" y="64"/>
                    <a:pt x="70" y="64"/>
                  </a:cubicBezTo>
                  <a:cubicBezTo>
                    <a:pt x="70" y="67"/>
                    <a:pt x="68"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8" name="Freeform 56">
              <a:extLst>
                <a:ext uri="{FF2B5EF4-FFF2-40B4-BE49-F238E27FC236}">
                  <a16:creationId xmlns:a16="http://schemas.microsoft.com/office/drawing/2014/main" id="{5066AF4A-9203-4F4C-8FDA-14FFB40784D2}"/>
                </a:ext>
              </a:extLst>
            </p:cNvPr>
            <p:cNvSpPr>
              <a:spLocks/>
            </p:cNvSpPr>
            <p:nvPr/>
          </p:nvSpPr>
          <p:spPr bwMode="auto">
            <a:xfrm>
              <a:off x="342" y="1933"/>
              <a:ext cx="29" cy="31"/>
            </a:xfrm>
            <a:custGeom>
              <a:avLst/>
              <a:gdLst>
                <a:gd name="T0" fmla="*/ 6 w 12"/>
                <a:gd name="T1" fmla="*/ 13 h 13"/>
                <a:gd name="T2" fmla="*/ 2 w 12"/>
                <a:gd name="T3" fmla="*/ 11 h 13"/>
                <a:gd name="T4" fmla="*/ 0 w 12"/>
                <a:gd name="T5" fmla="*/ 7 h 13"/>
                <a:gd name="T6" fmla="*/ 0 w 12"/>
                <a:gd name="T7" fmla="*/ 6 h 13"/>
                <a:gd name="T8" fmla="*/ 1 w 12"/>
                <a:gd name="T9" fmla="*/ 5 h 13"/>
                <a:gd name="T10" fmla="*/ 1 w 12"/>
                <a:gd name="T11" fmla="*/ 3 h 13"/>
                <a:gd name="T12" fmla="*/ 2 w 12"/>
                <a:gd name="T13" fmla="*/ 3 h 13"/>
                <a:gd name="T14" fmla="*/ 10 w 12"/>
                <a:gd name="T15" fmla="*/ 3 h 13"/>
                <a:gd name="T16" fmla="*/ 11 w 12"/>
                <a:gd name="T17" fmla="*/ 3 h 13"/>
                <a:gd name="T18" fmla="*/ 12 w 12"/>
                <a:gd name="T19" fmla="*/ 5 h 13"/>
                <a:gd name="T20" fmla="*/ 12 w 12"/>
                <a:gd name="T21" fmla="*/ 6 h 13"/>
                <a:gd name="T22" fmla="*/ 12 w 12"/>
                <a:gd name="T23" fmla="*/ 7 h 13"/>
                <a:gd name="T24" fmla="*/ 10 w 12"/>
                <a:gd name="T25" fmla="*/ 11 h 13"/>
                <a:gd name="T26" fmla="*/ 6 w 12"/>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3"/>
                  </a:moveTo>
                  <a:cubicBezTo>
                    <a:pt x="5" y="13"/>
                    <a:pt x="3" y="12"/>
                    <a:pt x="2" y="11"/>
                  </a:cubicBezTo>
                  <a:cubicBezTo>
                    <a:pt x="1" y="10"/>
                    <a:pt x="0" y="8"/>
                    <a:pt x="0" y="7"/>
                  </a:cubicBezTo>
                  <a:cubicBezTo>
                    <a:pt x="0" y="6"/>
                    <a:pt x="0" y="6"/>
                    <a:pt x="0" y="6"/>
                  </a:cubicBezTo>
                  <a:cubicBezTo>
                    <a:pt x="0" y="5"/>
                    <a:pt x="0" y="5"/>
                    <a:pt x="1" y="5"/>
                  </a:cubicBezTo>
                  <a:cubicBezTo>
                    <a:pt x="1" y="4"/>
                    <a:pt x="1" y="4"/>
                    <a:pt x="1" y="3"/>
                  </a:cubicBezTo>
                  <a:cubicBezTo>
                    <a:pt x="1" y="3"/>
                    <a:pt x="2" y="3"/>
                    <a:pt x="2" y="3"/>
                  </a:cubicBezTo>
                  <a:cubicBezTo>
                    <a:pt x="4" y="0"/>
                    <a:pt x="8" y="0"/>
                    <a:pt x="10" y="3"/>
                  </a:cubicBezTo>
                  <a:cubicBezTo>
                    <a:pt x="11" y="3"/>
                    <a:pt x="11" y="3"/>
                    <a:pt x="11" y="3"/>
                  </a:cubicBezTo>
                  <a:cubicBezTo>
                    <a:pt x="11" y="4"/>
                    <a:pt x="12" y="4"/>
                    <a:pt x="12" y="5"/>
                  </a:cubicBezTo>
                  <a:cubicBezTo>
                    <a:pt x="12" y="5"/>
                    <a:pt x="12" y="5"/>
                    <a:pt x="12" y="6"/>
                  </a:cubicBezTo>
                  <a:cubicBezTo>
                    <a:pt x="12" y="6"/>
                    <a:pt x="12" y="6"/>
                    <a:pt x="12" y="7"/>
                  </a:cubicBezTo>
                  <a:cubicBezTo>
                    <a:pt x="12" y="8"/>
                    <a:pt x="11" y="10"/>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9" name="Freeform 57">
              <a:extLst>
                <a:ext uri="{FF2B5EF4-FFF2-40B4-BE49-F238E27FC236}">
                  <a16:creationId xmlns:a16="http://schemas.microsoft.com/office/drawing/2014/main" id="{F95B2E22-28F5-4D04-93EC-8E4FDC8FEE34}"/>
                </a:ext>
              </a:extLst>
            </p:cNvPr>
            <p:cNvSpPr>
              <a:spLocks/>
            </p:cNvSpPr>
            <p:nvPr/>
          </p:nvSpPr>
          <p:spPr bwMode="auto">
            <a:xfrm>
              <a:off x="273" y="1935"/>
              <a:ext cx="28"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9" y="0"/>
                    <a:pt x="12" y="2"/>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0" name="Freeform 58">
              <a:extLst>
                <a:ext uri="{FF2B5EF4-FFF2-40B4-BE49-F238E27FC236}">
                  <a16:creationId xmlns:a16="http://schemas.microsoft.com/office/drawing/2014/main" id="{8900E366-37F2-4021-9075-57B1377C7357}"/>
                </a:ext>
              </a:extLst>
            </p:cNvPr>
            <p:cNvSpPr>
              <a:spLocks/>
            </p:cNvSpPr>
            <p:nvPr/>
          </p:nvSpPr>
          <p:spPr bwMode="auto">
            <a:xfrm>
              <a:off x="203" y="1935"/>
              <a:ext cx="29" cy="29"/>
            </a:xfrm>
            <a:custGeom>
              <a:avLst/>
              <a:gdLst>
                <a:gd name="T0" fmla="*/ 6 w 12"/>
                <a:gd name="T1" fmla="*/ 12 h 12"/>
                <a:gd name="T2" fmla="*/ 5 w 12"/>
                <a:gd name="T3" fmla="*/ 12 h 12"/>
                <a:gd name="T4" fmla="*/ 4 w 12"/>
                <a:gd name="T5" fmla="*/ 11 h 12"/>
                <a:gd name="T6" fmla="*/ 3 w 12"/>
                <a:gd name="T7" fmla="*/ 11 h 12"/>
                <a:gd name="T8" fmla="*/ 2 w 12"/>
                <a:gd name="T9" fmla="*/ 10 h 12"/>
                <a:gd name="T10" fmla="*/ 0 w 12"/>
                <a:gd name="T11" fmla="*/ 6 h 12"/>
                <a:gd name="T12" fmla="*/ 0 w 12"/>
                <a:gd name="T13" fmla="*/ 5 h 12"/>
                <a:gd name="T14" fmla="*/ 1 w 12"/>
                <a:gd name="T15" fmla="*/ 4 h 12"/>
                <a:gd name="T16" fmla="*/ 1 w 12"/>
                <a:gd name="T17" fmla="*/ 2 h 12"/>
                <a:gd name="T18" fmla="*/ 2 w 12"/>
                <a:gd name="T19" fmla="*/ 2 h 12"/>
                <a:gd name="T20" fmla="*/ 3 w 12"/>
                <a:gd name="T21" fmla="*/ 1 h 12"/>
                <a:gd name="T22" fmla="*/ 4 w 12"/>
                <a:gd name="T23" fmla="*/ 0 h 12"/>
                <a:gd name="T24" fmla="*/ 5 w 12"/>
                <a:gd name="T25" fmla="*/ 0 h 12"/>
                <a:gd name="T26" fmla="*/ 10 w 12"/>
                <a:gd name="T27" fmla="*/ 2 h 12"/>
                <a:gd name="T28" fmla="*/ 12 w 12"/>
                <a:gd name="T29" fmla="*/ 6 h 12"/>
                <a:gd name="T30" fmla="*/ 10 w 12"/>
                <a:gd name="T31" fmla="*/ 10 h 12"/>
                <a:gd name="T32" fmla="*/ 6 w 12"/>
                <a:gd name="T3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6" y="12"/>
                  </a:moveTo>
                  <a:cubicBezTo>
                    <a:pt x="6" y="12"/>
                    <a:pt x="5" y="12"/>
                    <a:pt x="5" y="12"/>
                  </a:cubicBezTo>
                  <a:cubicBezTo>
                    <a:pt x="5" y="12"/>
                    <a:pt x="4" y="11"/>
                    <a:pt x="4" y="11"/>
                  </a:cubicBezTo>
                  <a:cubicBezTo>
                    <a:pt x="3" y="11"/>
                    <a:pt x="3" y="11"/>
                    <a:pt x="3" y="11"/>
                  </a:cubicBezTo>
                  <a:cubicBezTo>
                    <a:pt x="2" y="11"/>
                    <a:pt x="2" y="10"/>
                    <a:pt x="2" y="10"/>
                  </a:cubicBezTo>
                  <a:cubicBezTo>
                    <a:pt x="1" y="9"/>
                    <a:pt x="0" y="7"/>
                    <a:pt x="0" y="6"/>
                  </a:cubicBezTo>
                  <a:cubicBezTo>
                    <a:pt x="0" y="5"/>
                    <a:pt x="0" y="5"/>
                    <a:pt x="0" y="5"/>
                  </a:cubicBezTo>
                  <a:cubicBezTo>
                    <a:pt x="0" y="4"/>
                    <a:pt x="0" y="4"/>
                    <a:pt x="1" y="4"/>
                  </a:cubicBezTo>
                  <a:cubicBezTo>
                    <a:pt x="1" y="3"/>
                    <a:pt x="1" y="3"/>
                    <a:pt x="1" y="2"/>
                  </a:cubicBezTo>
                  <a:cubicBezTo>
                    <a:pt x="1" y="2"/>
                    <a:pt x="2" y="2"/>
                    <a:pt x="2" y="2"/>
                  </a:cubicBezTo>
                  <a:cubicBezTo>
                    <a:pt x="2" y="1"/>
                    <a:pt x="2" y="1"/>
                    <a:pt x="3" y="1"/>
                  </a:cubicBezTo>
                  <a:cubicBezTo>
                    <a:pt x="3" y="1"/>
                    <a:pt x="3" y="0"/>
                    <a:pt x="4" y="0"/>
                  </a:cubicBezTo>
                  <a:cubicBezTo>
                    <a:pt x="4" y="0"/>
                    <a:pt x="5" y="0"/>
                    <a:pt x="5" y="0"/>
                  </a:cubicBezTo>
                  <a:cubicBezTo>
                    <a:pt x="7" y="0"/>
                    <a:pt x="9" y="0"/>
                    <a:pt x="10" y="2"/>
                  </a:cubicBezTo>
                  <a:cubicBezTo>
                    <a:pt x="11" y="3"/>
                    <a:pt x="12" y="4"/>
                    <a:pt x="12" y="6"/>
                  </a:cubicBezTo>
                  <a:cubicBezTo>
                    <a:pt x="12" y="7"/>
                    <a:pt x="11" y="9"/>
                    <a:pt x="10" y="10"/>
                  </a:cubicBezTo>
                  <a:cubicBezTo>
                    <a:pt x="9" y="11"/>
                    <a:pt x="8"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1" name="Freeform 59">
              <a:extLst>
                <a:ext uri="{FF2B5EF4-FFF2-40B4-BE49-F238E27FC236}">
                  <a16:creationId xmlns:a16="http://schemas.microsoft.com/office/drawing/2014/main" id="{43BD0FDE-9848-43C9-943D-2ACF85DC9149}"/>
                </a:ext>
              </a:extLst>
            </p:cNvPr>
            <p:cNvSpPr>
              <a:spLocks/>
            </p:cNvSpPr>
            <p:nvPr/>
          </p:nvSpPr>
          <p:spPr bwMode="auto">
            <a:xfrm>
              <a:off x="203" y="1866"/>
              <a:ext cx="29" cy="28"/>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9" y="0"/>
                    <a:pt x="12" y="2"/>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2" name="Freeform 60">
              <a:extLst>
                <a:ext uri="{FF2B5EF4-FFF2-40B4-BE49-F238E27FC236}">
                  <a16:creationId xmlns:a16="http://schemas.microsoft.com/office/drawing/2014/main" id="{4D43C18A-E93F-4841-AC02-90459435BDD0}"/>
                </a:ext>
              </a:extLst>
            </p:cNvPr>
            <p:cNvSpPr>
              <a:spLocks/>
            </p:cNvSpPr>
            <p:nvPr/>
          </p:nvSpPr>
          <p:spPr bwMode="auto">
            <a:xfrm>
              <a:off x="203" y="1797"/>
              <a:ext cx="29" cy="28"/>
            </a:xfrm>
            <a:custGeom>
              <a:avLst/>
              <a:gdLst>
                <a:gd name="T0" fmla="*/ 6 w 12"/>
                <a:gd name="T1" fmla="*/ 12 h 12"/>
                <a:gd name="T2" fmla="*/ 5 w 12"/>
                <a:gd name="T3" fmla="*/ 12 h 12"/>
                <a:gd name="T4" fmla="*/ 4 w 12"/>
                <a:gd name="T5" fmla="*/ 11 h 12"/>
                <a:gd name="T6" fmla="*/ 3 w 12"/>
                <a:gd name="T7" fmla="*/ 11 h 12"/>
                <a:gd name="T8" fmla="*/ 2 w 12"/>
                <a:gd name="T9" fmla="*/ 10 h 12"/>
                <a:gd name="T10" fmla="*/ 0 w 12"/>
                <a:gd name="T11" fmla="*/ 6 h 12"/>
                <a:gd name="T12" fmla="*/ 0 w 12"/>
                <a:gd name="T13" fmla="*/ 5 h 12"/>
                <a:gd name="T14" fmla="*/ 1 w 12"/>
                <a:gd name="T15" fmla="*/ 4 h 12"/>
                <a:gd name="T16" fmla="*/ 1 w 12"/>
                <a:gd name="T17" fmla="*/ 2 h 12"/>
                <a:gd name="T18" fmla="*/ 2 w 12"/>
                <a:gd name="T19" fmla="*/ 2 h 12"/>
                <a:gd name="T20" fmla="*/ 3 w 12"/>
                <a:gd name="T21" fmla="*/ 1 h 12"/>
                <a:gd name="T22" fmla="*/ 4 w 12"/>
                <a:gd name="T23" fmla="*/ 0 h 12"/>
                <a:gd name="T24" fmla="*/ 5 w 12"/>
                <a:gd name="T25" fmla="*/ 0 h 12"/>
                <a:gd name="T26" fmla="*/ 10 w 12"/>
                <a:gd name="T27" fmla="*/ 2 h 12"/>
                <a:gd name="T28" fmla="*/ 12 w 12"/>
                <a:gd name="T29" fmla="*/ 6 h 12"/>
                <a:gd name="T30" fmla="*/ 10 w 12"/>
                <a:gd name="T31" fmla="*/ 10 h 12"/>
                <a:gd name="T32" fmla="*/ 6 w 12"/>
                <a:gd name="T3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6" y="12"/>
                  </a:moveTo>
                  <a:cubicBezTo>
                    <a:pt x="6" y="12"/>
                    <a:pt x="5" y="12"/>
                    <a:pt x="5" y="12"/>
                  </a:cubicBezTo>
                  <a:cubicBezTo>
                    <a:pt x="5" y="12"/>
                    <a:pt x="4" y="12"/>
                    <a:pt x="4" y="11"/>
                  </a:cubicBezTo>
                  <a:cubicBezTo>
                    <a:pt x="3" y="11"/>
                    <a:pt x="3" y="11"/>
                    <a:pt x="3" y="11"/>
                  </a:cubicBezTo>
                  <a:cubicBezTo>
                    <a:pt x="2" y="11"/>
                    <a:pt x="2" y="10"/>
                    <a:pt x="2" y="10"/>
                  </a:cubicBezTo>
                  <a:cubicBezTo>
                    <a:pt x="1" y="9"/>
                    <a:pt x="0" y="7"/>
                    <a:pt x="0" y="6"/>
                  </a:cubicBezTo>
                  <a:cubicBezTo>
                    <a:pt x="0" y="5"/>
                    <a:pt x="0" y="5"/>
                    <a:pt x="0" y="5"/>
                  </a:cubicBezTo>
                  <a:cubicBezTo>
                    <a:pt x="0" y="4"/>
                    <a:pt x="0" y="4"/>
                    <a:pt x="1" y="4"/>
                  </a:cubicBezTo>
                  <a:cubicBezTo>
                    <a:pt x="1" y="3"/>
                    <a:pt x="1" y="3"/>
                    <a:pt x="1" y="2"/>
                  </a:cubicBezTo>
                  <a:cubicBezTo>
                    <a:pt x="1" y="2"/>
                    <a:pt x="2" y="2"/>
                    <a:pt x="2" y="2"/>
                  </a:cubicBezTo>
                  <a:cubicBezTo>
                    <a:pt x="2" y="1"/>
                    <a:pt x="2" y="1"/>
                    <a:pt x="3" y="1"/>
                  </a:cubicBezTo>
                  <a:cubicBezTo>
                    <a:pt x="3" y="1"/>
                    <a:pt x="3" y="0"/>
                    <a:pt x="4" y="0"/>
                  </a:cubicBezTo>
                  <a:cubicBezTo>
                    <a:pt x="4" y="0"/>
                    <a:pt x="5" y="0"/>
                    <a:pt x="5" y="0"/>
                  </a:cubicBezTo>
                  <a:cubicBezTo>
                    <a:pt x="7" y="0"/>
                    <a:pt x="9" y="0"/>
                    <a:pt x="10" y="2"/>
                  </a:cubicBezTo>
                  <a:cubicBezTo>
                    <a:pt x="11" y="3"/>
                    <a:pt x="12" y="4"/>
                    <a:pt x="12" y="6"/>
                  </a:cubicBezTo>
                  <a:cubicBezTo>
                    <a:pt x="12" y="7"/>
                    <a:pt x="11" y="9"/>
                    <a:pt x="10" y="10"/>
                  </a:cubicBezTo>
                  <a:cubicBezTo>
                    <a:pt x="9" y="11"/>
                    <a:pt x="8"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3" name="Freeform 61">
              <a:extLst>
                <a:ext uri="{FF2B5EF4-FFF2-40B4-BE49-F238E27FC236}">
                  <a16:creationId xmlns:a16="http://schemas.microsoft.com/office/drawing/2014/main" id="{00423FAA-CC43-4D71-A18E-E35D2D9CB5EA}"/>
                </a:ext>
              </a:extLst>
            </p:cNvPr>
            <p:cNvSpPr>
              <a:spLocks/>
            </p:cNvSpPr>
            <p:nvPr/>
          </p:nvSpPr>
          <p:spPr bwMode="auto">
            <a:xfrm>
              <a:off x="273" y="1797"/>
              <a:ext cx="28" cy="28"/>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3"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4" name="Freeform 62">
              <a:extLst>
                <a:ext uri="{FF2B5EF4-FFF2-40B4-BE49-F238E27FC236}">
                  <a16:creationId xmlns:a16="http://schemas.microsoft.com/office/drawing/2014/main" id="{6F9E174F-DE30-4091-B7F3-9E9E7AFB912C}"/>
                </a:ext>
              </a:extLst>
            </p:cNvPr>
            <p:cNvSpPr>
              <a:spLocks/>
            </p:cNvSpPr>
            <p:nvPr/>
          </p:nvSpPr>
          <p:spPr bwMode="auto">
            <a:xfrm>
              <a:off x="342" y="1794"/>
              <a:ext cx="29" cy="31"/>
            </a:xfrm>
            <a:custGeom>
              <a:avLst/>
              <a:gdLst>
                <a:gd name="T0" fmla="*/ 6 w 12"/>
                <a:gd name="T1" fmla="*/ 13 h 13"/>
                <a:gd name="T2" fmla="*/ 2 w 12"/>
                <a:gd name="T3" fmla="*/ 11 h 13"/>
                <a:gd name="T4" fmla="*/ 1 w 12"/>
                <a:gd name="T5" fmla="*/ 10 h 13"/>
                <a:gd name="T6" fmla="*/ 1 w 12"/>
                <a:gd name="T7" fmla="*/ 9 h 13"/>
                <a:gd name="T8" fmla="*/ 0 w 12"/>
                <a:gd name="T9" fmla="*/ 8 h 13"/>
                <a:gd name="T10" fmla="*/ 0 w 12"/>
                <a:gd name="T11" fmla="*/ 7 h 13"/>
                <a:gd name="T12" fmla="*/ 2 w 12"/>
                <a:gd name="T13" fmla="*/ 3 h 13"/>
                <a:gd name="T14" fmla="*/ 10 w 12"/>
                <a:gd name="T15" fmla="*/ 3 h 13"/>
                <a:gd name="T16" fmla="*/ 12 w 12"/>
                <a:gd name="T17" fmla="*/ 7 h 13"/>
                <a:gd name="T18" fmla="*/ 12 w 12"/>
                <a:gd name="T19" fmla="*/ 8 h 13"/>
                <a:gd name="T20" fmla="*/ 12 w 12"/>
                <a:gd name="T21" fmla="*/ 9 h 13"/>
                <a:gd name="T22" fmla="*/ 11 w 12"/>
                <a:gd name="T23" fmla="*/ 10 h 13"/>
                <a:gd name="T24" fmla="*/ 10 w 12"/>
                <a:gd name="T25" fmla="*/ 11 h 13"/>
                <a:gd name="T26" fmla="*/ 6 w 12"/>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3"/>
                  </a:moveTo>
                  <a:cubicBezTo>
                    <a:pt x="5" y="13"/>
                    <a:pt x="3" y="12"/>
                    <a:pt x="2" y="11"/>
                  </a:cubicBezTo>
                  <a:cubicBezTo>
                    <a:pt x="2" y="11"/>
                    <a:pt x="1" y="10"/>
                    <a:pt x="1" y="10"/>
                  </a:cubicBezTo>
                  <a:cubicBezTo>
                    <a:pt x="1" y="10"/>
                    <a:pt x="1" y="9"/>
                    <a:pt x="1" y="9"/>
                  </a:cubicBezTo>
                  <a:cubicBezTo>
                    <a:pt x="0" y="9"/>
                    <a:pt x="0" y="8"/>
                    <a:pt x="0" y="8"/>
                  </a:cubicBezTo>
                  <a:cubicBezTo>
                    <a:pt x="0" y="8"/>
                    <a:pt x="0" y="7"/>
                    <a:pt x="0" y="7"/>
                  </a:cubicBezTo>
                  <a:cubicBezTo>
                    <a:pt x="0" y="5"/>
                    <a:pt x="1" y="4"/>
                    <a:pt x="2" y="3"/>
                  </a:cubicBezTo>
                  <a:cubicBezTo>
                    <a:pt x="4" y="0"/>
                    <a:pt x="8" y="0"/>
                    <a:pt x="10" y="3"/>
                  </a:cubicBezTo>
                  <a:cubicBezTo>
                    <a:pt x="11" y="4"/>
                    <a:pt x="12" y="5"/>
                    <a:pt x="12" y="7"/>
                  </a:cubicBezTo>
                  <a:cubicBezTo>
                    <a:pt x="12" y="7"/>
                    <a:pt x="12" y="8"/>
                    <a:pt x="12" y="8"/>
                  </a:cubicBezTo>
                  <a:cubicBezTo>
                    <a:pt x="12" y="8"/>
                    <a:pt x="12" y="9"/>
                    <a:pt x="12" y="9"/>
                  </a:cubicBezTo>
                  <a:cubicBezTo>
                    <a:pt x="12" y="9"/>
                    <a:pt x="11" y="10"/>
                    <a:pt x="11" y="10"/>
                  </a:cubicBezTo>
                  <a:cubicBezTo>
                    <a:pt x="11" y="10"/>
                    <a:pt x="11" y="11"/>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5" name="Freeform 63">
              <a:extLst>
                <a:ext uri="{FF2B5EF4-FFF2-40B4-BE49-F238E27FC236}">
                  <a16:creationId xmlns:a16="http://schemas.microsoft.com/office/drawing/2014/main" id="{41FAEFB1-4E60-4617-AF3A-A7F4A1B0527C}"/>
                </a:ext>
              </a:extLst>
            </p:cNvPr>
            <p:cNvSpPr>
              <a:spLocks/>
            </p:cNvSpPr>
            <p:nvPr/>
          </p:nvSpPr>
          <p:spPr bwMode="auto">
            <a:xfrm>
              <a:off x="342" y="1866"/>
              <a:ext cx="29" cy="28"/>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9" y="0"/>
                    <a:pt x="12" y="2"/>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6" name="Freeform 64">
              <a:extLst>
                <a:ext uri="{FF2B5EF4-FFF2-40B4-BE49-F238E27FC236}">
                  <a16:creationId xmlns:a16="http://schemas.microsoft.com/office/drawing/2014/main" id="{E15FCFA5-E51B-489D-BD35-D2CD4CA3ABAB}"/>
                </a:ext>
              </a:extLst>
            </p:cNvPr>
            <p:cNvSpPr>
              <a:spLocks noEditPoints="1"/>
            </p:cNvSpPr>
            <p:nvPr/>
          </p:nvSpPr>
          <p:spPr bwMode="auto">
            <a:xfrm>
              <a:off x="426" y="1797"/>
              <a:ext cx="167"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2" y="70"/>
                    <a:pt x="0" y="67"/>
                    <a:pt x="0" y="64"/>
                  </a:cubicBezTo>
                  <a:cubicBezTo>
                    <a:pt x="0" y="6"/>
                    <a:pt x="0" y="6"/>
                    <a:pt x="0" y="6"/>
                  </a:cubicBezTo>
                  <a:cubicBezTo>
                    <a:pt x="0" y="2"/>
                    <a:pt x="2" y="0"/>
                    <a:pt x="6" y="0"/>
                  </a:cubicBezTo>
                  <a:cubicBezTo>
                    <a:pt x="64" y="0"/>
                    <a:pt x="64" y="0"/>
                    <a:pt x="64" y="0"/>
                  </a:cubicBezTo>
                  <a:cubicBezTo>
                    <a:pt x="67" y="0"/>
                    <a:pt x="70" y="2"/>
                    <a:pt x="70" y="6"/>
                  </a:cubicBezTo>
                  <a:cubicBezTo>
                    <a:pt x="70" y="64"/>
                    <a:pt x="70" y="64"/>
                    <a:pt x="70" y="64"/>
                  </a:cubicBezTo>
                  <a:cubicBezTo>
                    <a:pt x="70" y="67"/>
                    <a:pt x="67"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7" name="Freeform 65">
              <a:extLst>
                <a:ext uri="{FF2B5EF4-FFF2-40B4-BE49-F238E27FC236}">
                  <a16:creationId xmlns:a16="http://schemas.microsoft.com/office/drawing/2014/main" id="{4F1A8088-7D27-47A2-B297-32F76C45E464}"/>
                </a:ext>
              </a:extLst>
            </p:cNvPr>
            <p:cNvSpPr>
              <a:spLocks noEditPoints="1"/>
            </p:cNvSpPr>
            <p:nvPr/>
          </p:nvSpPr>
          <p:spPr bwMode="auto">
            <a:xfrm>
              <a:off x="645" y="1797"/>
              <a:ext cx="168"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3" y="70"/>
                    <a:pt x="0" y="67"/>
                    <a:pt x="0" y="64"/>
                  </a:cubicBezTo>
                  <a:cubicBezTo>
                    <a:pt x="0" y="6"/>
                    <a:pt x="0" y="6"/>
                    <a:pt x="0" y="6"/>
                  </a:cubicBezTo>
                  <a:cubicBezTo>
                    <a:pt x="0" y="2"/>
                    <a:pt x="3" y="0"/>
                    <a:pt x="6" y="0"/>
                  </a:cubicBezTo>
                  <a:cubicBezTo>
                    <a:pt x="64" y="0"/>
                    <a:pt x="64" y="0"/>
                    <a:pt x="64" y="0"/>
                  </a:cubicBezTo>
                  <a:cubicBezTo>
                    <a:pt x="68" y="0"/>
                    <a:pt x="70" y="2"/>
                    <a:pt x="70" y="6"/>
                  </a:cubicBezTo>
                  <a:cubicBezTo>
                    <a:pt x="70" y="64"/>
                    <a:pt x="70" y="64"/>
                    <a:pt x="70" y="64"/>
                  </a:cubicBezTo>
                  <a:cubicBezTo>
                    <a:pt x="70" y="67"/>
                    <a:pt x="68"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8" name="Freeform 66">
              <a:extLst>
                <a:ext uri="{FF2B5EF4-FFF2-40B4-BE49-F238E27FC236}">
                  <a16:creationId xmlns:a16="http://schemas.microsoft.com/office/drawing/2014/main" id="{2881F6C3-3C4E-44FC-B65B-4EA84048C0E7}"/>
                </a:ext>
              </a:extLst>
            </p:cNvPr>
            <p:cNvSpPr>
              <a:spLocks noEditPoints="1"/>
            </p:cNvSpPr>
            <p:nvPr/>
          </p:nvSpPr>
          <p:spPr bwMode="auto">
            <a:xfrm>
              <a:off x="203" y="2028"/>
              <a:ext cx="168"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3" y="70"/>
                    <a:pt x="0" y="67"/>
                    <a:pt x="0" y="64"/>
                  </a:cubicBezTo>
                  <a:cubicBezTo>
                    <a:pt x="0" y="6"/>
                    <a:pt x="0" y="6"/>
                    <a:pt x="0" y="6"/>
                  </a:cubicBezTo>
                  <a:cubicBezTo>
                    <a:pt x="0" y="2"/>
                    <a:pt x="3" y="0"/>
                    <a:pt x="6" y="0"/>
                  </a:cubicBezTo>
                  <a:cubicBezTo>
                    <a:pt x="64" y="0"/>
                    <a:pt x="64" y="0"/>
                    <a:pt x="64" y="0"/>
                  </a:cubicBezTo>
                  <a:cubicBezTo>
                    <a:pt x="67" y="0"/>
                    <a:pt x="70" y="2"/>
                    <a:pt x="70" y="6"/>
                  </a:cubicBezTo>
                  <a:cubicBezTo>
                    <a:pt x="70" y="64"/>
                    <a:pt x="70" y="64"/>
                    <a:pt x="70" y="64"/>
                  </a:cubicBezTo>
                  <a:cubicBezTo>
                    <a:pt x="70" y="67"/>
                    <a:pt x="67"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9" name="Freeform 67">
              <a:extLst>
                <a:ext uri="{FF2B5EF4-FFF2-40B4-BE49-F238E27FC236}">
                  <a16:creationId xmlns:a16="http://schemas.microsoft.com/office/drawing/2014/main" id="{3672C616-F98F-482E-8D2E-10D7D5B4E1F8}"/>
                </a:ext>
              </a:extLst>
            </p:cNvPr>
            <p:cNvSpPr>
              <a:spLocks noEditPoints="1"/>
            </p:cNvSpPr>
            <p:nvPr/>
          </p:nvSpPr>
          <p:spPr bwMode="auto">
            <a:xfrm>
              <a:off x="426" y="2028"/>
              <a:ext cx="167"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2" y="70"/>
                    <a:pt x="0" y="67"/>
                    <a:pt x="0" y="64"/>
                  </a:cubicBezTo>
                  <a:cubicBezTo>
                    <a:pt x="0" y="6"/>
                    <a:pt x="0" y="6"/>
                    <a:pt x="0" y="6"/>
                  </a:cubicBezTo>
                  <a:cubicBezTo>
                    <a:pt x="0" y="2"/>
                    <a:pt x="2" y="0"/>
                    <a:pt x="6" y="0"/>
                  </a:cubicBezTo>
                  <a:cubicBezTo>
                    <a:pt x="64" y="0"/>
                    <a:pt x="64" y="0"/>
                    <a:pt x="64" y="0"/>
                  </a:cubicBezTo>
                  <a:cubicBezTo>
                    <a:pt x="67" y="0"/>
                    <a:pt x="70" y="2"/>
                    <a:pt x="70" y="6"/>
                  </a:cubicBezTo>
                  <a:cubicBezTo>
                    <a:pt x="70" y="64"/>
                    <a:pt x="70" y="64"/>
                    <a:pt x="70" y="64"/>
                  </a:cubicBezTo>
                  <a:cubicBezTo>
                    <a:pt x="70" y="67"/>
                    <a:pt x="67"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0" name="Freeform 68">
              <a:extLst>
                <a:ext uri="{FF2B5EF4-FFF2-40B4-BE49-F238E27FC236}">
                  <a16:creationId xmlns:a16="http://schemas.microsoft.com/office/drawing/2014/main" id="{816DF16F-21AA-460A-8492-CD28EE86E73A}"/>
                </a:ext>
              </a:extLst>
            </p:cNvPr>
            <p:cNvSpPr>
              <a:spLocks/>
            </p:cNvSpPr>
            <p:nvPr/>
          </p:nvSpPr>
          <p:spPr bwMode="auto">
            <a:xfrm>
              <a:off x="784" y="2164"/>
              <a:ext cx="29" cy="31"/>
            </a:xfrm>
            <a:custGeom>
              <a:avLst/>
              <a:gdLst>
                <a:gd name="T0" fmla="*/ 6 w 12"/>
                <a:gd name="T1" fmla="*/ 13 h 13"/>
                <a:gd name="T2" fmla="*/ 2 w 12"/>
                <a:gd name="T3" fmla="*/ 11 h 13"/>
                <a:gd name="T4" fmla="*/ 0 w 12"/>
                <a:gd name="T5" fmla="*/ 7 h 13"/>
                <a:gd name="T6" fmla="*/ 2 w 12"/>
                <a:gd name="T7" fmla="*/ 2 h 13"/>
                <a:gd name="T8" fmla="*/ 10 w 12"/>
                <a:gd name="T9" fmla="*/ 2 h 13"/>
                <a:gd name="T10" fmla="*/ 12 w 12"/>
                <a:gd name="T11" fmla="*/ 7 h 13"/>
                <a:gd name="T12" fmla="*/ 10 w 12"/>
                <a:gd name="T13" fmla="*/ 11 h 13"/>
                <a:gd name="T14" fmla="*/ 6 w 1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6" y="13"/>
                  </a:moveTo>
                  <a:cubicBezTo>
                    <a:pt x="5" y="13"/>
                    <a:pt x="3" y="12"/>
                    <a:pt x="2" y="11"/>
                  </a:cubicBezTo>
                  <a:cubicBezTo>
                    <a:pt x="1" y="10"/>
                    <a:pt x="0" y="8"/>
                    <a:pt x="0" y="7"/>
                  </a:cubicBezTo>
                  <a:cubicBezTo>
                    <a:pt x="0" y="5"/>
                    <a:pt x="1" y="3"/>
                    <a:pt x="2" y="2"/>
                  </a:cubicBezTo>
                  <a:cubicBezTo>
                    <a:pt x="4" y="0"/>
                    <a:pt x="8" y="0"/>
                    <a:pt x="10" y="2"/>
                  </a:cubicBezTo>
                  <a:cubicBezTo>
                    <a:pt x="12" y="3"/>
                    <a:pt x="12" y="5"/>
                    <a:pt x="12" y="7"/>
                  </a:cubicBezTo>
                  <a:cubicBezTo>
                    <a:pt x="12" y="8"/>
                    <a:pt x="12" y="10"/>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1" name="Freeform 69">
              <a:extLst>
                <a:ext uri="{FF2B5EF4-FFF2-40B4-BE49-F238E27FC236}">
                  <a16:creationId xmlns:a16="http://schemas.microsoft.com/office/drawing/2014/main" id="{31AE13C9-EAAA-4B9F-863F-8C66EFB5F9F9}"/>
                </a:ext>
              </a:extLst>
            </p:cNvPr>
            <p:cNvSpPr>
              <a:spLocks/>
            </p:cNvSpPr>
            <p:nvPr/>
          </p:nvSpPr>
          <p:spPr bwMode="auto">
            <a:xfrm>
              <a:off x="715" y="2166"/>
              <a:ext cx="28"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10" y="0"/>
                    <a:pt x="12" y="2"/>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2" name="Freeform 70">
              <a:extLst>
                <a:ext uri="{FF2B5EF4-FFF2-40B4-BE49-F238E27FC236}">
                  <a16:creationId xmlns:a16="http://schemas.microsoft.com/office/drawing/2014/main" id="{F7A0206A-169A-4526-82F4-99331478F8AB}"/>
                </a:ext>
              </a:extLst>
            </p:cNvPr>
            <p:cNvSpPr>
              <a:spLocks/>
            </p:cNvSpPr>
            <p:nvPr/>
          </p:nvSpPr>
          <p:spPr bwMode="auto">
            <a:xfrm>
              <a:off x="645" y="2164"/>
              <a:ext cx="29" cy="31"/>
            </a:xfrm>
            <a:custGeom>
              <a:avLst/>
              <a:gdLst>
                <a:gd name="T0" fmla="*/ 6 w 12"/>
                <a:gd name="T1" fmla="*/ 13 h 13"/>
                <a:gd name="T2" fmla="*/ 5 w 12"/>
                <a:gd name="T3" fmla="*/ 12 h 13"/>
                <a:gd name="T4" fmla="*/ 4 w 12"/>
                <a:gd name="T5" fmla="*/ 12 h 13"/>
                <a:gd name="T6" fmla="*/ 3 w 12"/>
                <a:gd name="T7" fmla="*/ 12 h 13"/>
                <a:gd name="T8" fmla="*/ 2 w 12"/>
                <a:gd name="T9" fmla="*/ 11 h 13"/>
                <a:gd name="T10" fmla="*/ 1 w 12"/>
                <a:gd name="T11" fmla="*/ 10 h 13"/>
                <a:gd name="T12" fmla="*/ 1 w 12"/>
                <a:gd name="T13" fmla="*/ 9 h 13"/>
                <a:gd name="T14" fmla="*/ 0 w 12"/>
                <a:gd name="T15" fmla="*/ 8 h 13"/>
                <a:gd name="T16" fmla="*/ 0 w 12"/>
                <a:gd name="T17" fmla="*/ 7 h 13"/>
                <a:gd name="T18" fmla="*/ 2 w 12"/>
                <a:gd name="T19" fmla="*/ 2 h 13"/>
                <a:gd name="T20" fmla="*/ 3 w 12"/>
                <a:gd name="T21" fmla="*/ 2 h 13"/>
                <a:gd name="T22" fmla="*/ 4 w 12"/>
                <a:gd name="T23" fmla="*/ 1 h 13"/>
                <a:gd name="T24" fmla="*/ 5 w 12"/>
                <a:gd name="T25" fmla="*/ 1 h 13"/>
                <a:gd name="T26" fmla="*/ 10 w 12"/>
                <a:gd name="T27" fmla="*/ 2 h 13"/>
                <a:gd name="T28" fmla="*/ 12 w 12"/>
                <a:gd name="T29" fmla="*/ 7 h 13"/>
                <a:gd name="T30" fmla="*/ 12 w 12"/>
                <a:gd name="T31" fmla="*/ 8 h 13"/>
                <a:gd name="T32" fmla="*/ 12 w 12"/>
                <a:gd name="T33" fmla="*/ 9 h 13"/>
                <a:gd name="T34" fmla="*/ 11 w 12"/>
                <a:gd name="T35" fmla="*/ 10 h 13"/>
                <a:gd name="T36" fmla="*/ 10 w 12"/>
                <a:gd name="T37" fmla="*/ 11 h 13"/>
                <a:gd name="T38" fmla="*/ 6 w 12"/>
                <a:gd name="T3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3">
                  <a:moveTo>
                    <a:pt x="6" y="13"/>
                  </a:moveTo>
                  <a:cubicBezTo>
                    <a:pt x="6" y="13"/>
                    <a:pt x="5" y="13"/>
                    <a:pt x="5" y="12"/>
                  </a:cubicBezTo>
                  <a:cubicBezTo>
                    <a:pt x="5" y="12"/>
                    <a:pt x="4" y="12"/>
                    <a:pt x="4" y="12"/>
                  </a:cubicBezTo>
                  <a:cubicBezTo>
                    <a:pt x="4" y="12"/>
                    <a:pt x="3" y="12"/>
                    <a:pt x="3" y="12"/>
                  </a:cubicBezTo>
                  <a:cubicBezTo>
                    <a:pt x="3" y="11"/>
                    <a:pt x="2" y="11"/>
                    <a:pt x="2" y="11"/>
                  </a:cubicBezTo>
                  <a:cubicBezTo>
                    <a:pt x="2" y="11"/>
                    <a:pt x="1" y="10"/>
                    <a:pt x="1" y="10"/>
                  </a:cubicBezTo>
                  <a:cubicBezTo>
                    <a:pt x="1" y="10"/>
                    <a:pt x="1" y="9"/>
                    <a:pt x="1" y="9"/>
                  </a:cubicBezTo>
                  <a:cubicBezTo>
                    <a:pt x="1" y="9"/>
                    <a:pt x="0" y="8"/>
                    <a:pt x="0" y="8"/>
                  </a:cubicBezTo>
                  <a:cubicBezTo>
                    <a:pt x="0" y="7"/>
                    <a:pt x="0" y="7"/>
                    <a:pt x="0" y="7"/>
                  </a:cubicBezTo>
                  <a:cubicBezTo>
                    <a:pt x="0" y="5"/>
                    <a:pt x="1" y="3"/>
                    <a:pt x="2" y="2"/>
                  </a:cubicBezTo>
                  <a:cubicBezTo>
                    <a:pt x="2" y="2"/>
                    <a:pt x="3" y="2"/>
                    <a:pt x="3" y="2"/>
                  </a:cubicBezTo>
                  <a:cubicBezTo>
                    <a:pt x="3" y="1"/>
                    <a:pt x="4" y="1"/>
                    <a:pt x="4" y="1"/>
                  </a:cubicBezTo>
                  <a:cubicBezTo>
                    <a:pt x="4" y="1"/>
                    <a:pt x="5" y="1"/>
                    <a:pt x="5" y="1"/>
                  </a:cubicBezTo>
                  <a:cubicBezTo>
                    <a:pt x="7" y="0"/>
                    <a:pt x="9" y="1"/>
                    <a:pt x="10" y="2"/>
                  </a:cubicBezTo>
                  <a:cubicBezTo>
                    <a:pt x="12" y="3"/>
                    <a:pt x="12" y="5"/>
                    <a:pt x="12" y="7"/>
                  </a:cubicBezTo>
                  <a:cubicBezTo>
                    <a:pt x="12" y="7"/>
                    <a:pt x="12" y="7"/>
                    <a:pt x="12" y="8"/>
                  </a:cubicBezTo>
                  <a:cubicBezTo>
                    <a:pt x="12" y="8"/>
                    <a:pt x="12" y="9"/>
                    <a:pt x="12" y="9"/>
                  </a:cubicBezTo>
                  <a:cubicBezTo>
                    <a:pt x="12" y="9"/>
                    <a:pt x="11" y="10"/>
                    <a:pt x="11" y="10"/>
                  </a:cubicBezTo>
                  <a:cubicBezTo>
                    <a:pt x="11" y="10"/>
                    <a:pt x="11" y="11"/>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3" name="Freeform 71">
              <a:extLst>
                <a:ext uri="{FF2B5EF4-FFF2-40B4-BE49-F238E27FC236}">
                  <a16:creationId xmlns:a16="http://schemas.microsoft.com/office/drawing/2014/main" id="{4740877E-F109-44F8-935C-B6211A3B92FE}"/>
                </a:ext>
              </a:extLst>
            </p:cNvPr>
            <p:cNvSpPr>
              <a:spLocks/>
            </p:cNvSpPr>
            <p:nvPr/>
          </p:nvSpPr>
          <p:spPr bwMode="auto">
            <a:xfrm>
              <a:off x="645" y="2097"/>
              <a:ext cx="29"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10" y="0"/>
                    <a:pt x="12" y="2"/>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4" name="Freeform 72">
              <a:extLst>
                <a:ext uri="{FF2B5EF4-FFF2-40B4-BE49-F238E27FC236}">
                  <a16:creationId xmlns:a16="http://schemas.microsoft.com/office/drawing/2014/main" id="{D4611F91-E547-46A1-B3B3-8AFFBC0B48D2}"/>
                </a:ext>
              </a:extLst>
            </p:cNvPr>
            <p:cNvSpPr>
              <a:spLocks/>
            </p:cNvSpPr>
            <p:nvPr/>
          </p:nvSpPr>
          <p:spPr bwMode="auto">
            <a:xfrm>
              <a:off x="645" y="2026"/>
              <a:ext cx="29" cy="31"/>
            </a:xfrm>
            <a:custGeom>
              <a:avLst/>
              <a:gdLst>
                <a:gd name="T0" fmla="*/ 6 w 12"/>
                <a:gd name="T1" fmla="*/ 13 h 13"/>
                <a:gd name="T2" fmla="*/ 5 w 12"/>
                <a:gd name="T3" fmla="*/ 12 h 13"/>
                <a:gd name="T4" fmla="*/ 4 w 12"/>
                <a:gd name="T5" fmla="*/ 12 h 13"/>
                <a:gd name="T6" fmla="*/ 3 w 12"/>
                <a:gd name="T7" fmla="*/ 12 h 13"/>
                <a:gd name="T8" fmla="*/ 2 w 12"/>
                <a:gd name="T9" fmla="*/ 11 h 13"/>
                <a:gd name="T10" fmla="*/ 1 w 12"/>
                <a:gd name="T11" fmla="*/ 10 h 13"/>
                <a:gd name="T12" fmla="*/ 1 w 12"/>
                <a:gd name="T13" fmla="*/ 9 h 13"/>
                <a:gd name="T14" fmla="*/ 0 w 12"/>
                <a:gd name="T15" fmla="*/ 8 h 13"/>
                <a:gd name="T16" fmla="*/ 0 w 12"/>
                <a:gd name="T17" fmla="*/ 7 h 13"/>
                <a:gd name="T18" fmla="*/ 2 w 12"/>
                <a:gd name="T19" fmla="*/ 2 h 13"/>
                <a:gd name="T20" fmla="*/ 3 w 12"/>
                <a:gd name="T21" fmla="*/ 2 h 13"/>
                <a:gd name="T22" fmla="*/ 4 w 12"/>
                <a:gd name="T23" fmla="*/ 1 h 13"/>
                <a:gd name="T24" fmla="*/ 5 w 12"/>
                <a:gd name="T25" fmla="*/ 1 h 13"/>
                <a:gd name="T26" fmla="*/ 10 w 12"/>
                <a:gd name="T27" fmla="*/ 2 h 13"/>
                <a:gd name="T28" fmla="*/ 12 w 12"/>
                <a:gd name="T29" fmla="*/ 7 h 13"/>
                <a:gd name="T30" fmla="*/ 12 w 12"/>
                <a:gd name="T31" fmla="*/ 8 h 13"/>
                <a:gd name="T32" fmla="*/ 12 w 12"/>
                <a:gd name="T33" fmla="*/ 9 h 13"/>
                <a:gd name="T34" fmla="*/ 11 w 12"/>
                <a:gd name="T35" fmla="*/ 10 h 13"/>
                <a:gd name="T36" fmla="*/ 10 w 12"/>
                <a:gd name="T37" fmla="*/ 11 h 13"/>
                <a:gd name="T38" fmla="*/ 6 w 12"/>
                <a:gd name="T3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3">
                  <a:moveTo>
                    <a:pt x="6" y="13"/>
                  </a:moveTo>
                  <a:cubicBezTo>
                    <a:pt x="6" y="13"/>
                    <a:pt x="5" y="13"/>
                    <a:pt x="5" y="12"/>
                  </a:cubicBezTo>
                  <a:cubicBezTo>
                    <a:pt x="5" y="12"/>
                    <a:pt x="4" y="12"/>
                    <a:pt x="4" y="12"/>
                  </a:cubicBezTo>
                  <a:cubicBezTo>
                    <a:pt x="4" y="12"/>
                    <a:pt x="3" y="12"/>
                    <a:pt x="3" y="12"/>
                  </a:cubicBezTo>
                  <a:cubicBezTo>
                    <a:pt x="3" y="11"/>
                    <a:pt x="2" y="11"/>
                    <a:pt x="2" y="11"/>
                  </a:cubicBezTo>
                  <a:cubicBezTo>
                    <a:pt x="2" y="11"/>
                    <a:pt x="1" y="10"/>
                    <a:pt x="1" y="10"/>
                  </a:cubicBezTo>
                  <a:cubicBezTo>
                    <a:pt x="1" y="10"/>
                    <a:pt x="1" y="9"/>
                    <a:pt x="1" y="9"/>
                  </a:cubicBezTo>
                  <a:cubicBezTo>
                    <a:pt x="1" y="9"/>
                    <a:pt x="0" y="8"/>
                    <a:pt x="0" y="8"/>
                  </a:cubicBezTo>
                  <a:cubicBezTo>
                    <a:pt x="0" y="7"/>
                    <a:pt x="0" y="7"/>
                    <a:pt x="0" y="7"/>
                  </a:cubicBezTo>
                  <a:cubicBezTo>
                    <a:pt x="0" y="5"/>
                    <a:pt x="1" y="3"/>
                    <a:pt x="2" y="2"/>
                  </a:cubicBezTo>
                  <a:cubicBezTo>
                    <a:pt x="2" y="2"/>
                    <a:pt x="3" y="2"/>
                    <a:pt x="3" y="2"/>
                  </a:cubicBezTo>
                  <a:cubicBezTo>
                    <a:pt x="3" y="1"/>
                    <a:pt x="4" y="1"/>
                    <a:pt x="4" y="1"/>
                  </a:cubicBezTo>
                  <a:cubicBezTo>
                    <a:pt x="4" y="1"/>
                    <a:pt x="5" y="1"/>
                    <a:pt x="5" y="1"/>
                  </a:cubicBezTo>
                  <a:cubicBezTo>
                    <a:pt x="7" y="0"/>
                    <a:pt x="9" y="1"/>
                    <a:pt x="10" y="2"/>
                  </a:cubicBezTo>
                  <a:cubicBezTo>
                    <a:pt x="12" y="3"/>
                    <a:pt x="12" y="5"/>
                    <a:pt x="12" y="7"/>
                  </a:cubicBezTo>
                  <a:cubicBezTo>
                    <a:pt x="12" y="7"/>
                    <a:pt x="12" y="7"/>
                    <a:pt x="12" y="8"/>
                  </a:cubicBezTo>
                  <a:cubicBezTo>
                    <a:pt x="12" y="8"/>
                    <a:pt x="12" y="9"/>
                    <a:pt x="12" y="9"/>
                  </a:cubicBezTo>
                  <a:cubicBezTo>
                    <a:pt x="12" y="9"/>
                    <a:pt x="11" y="10"/>
                    <a:pt x="11" y="10"/>
                  </a:cubicBezTo>
                  <a:cubicBezTo>
                    <a:pt x="11" y="10"/>
                    <a:pt x="11" y="11"/>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5" name="Freeform 73">
              <a:extLst>
                <a:ext uri="{FF2B5EF4-FFF2-40B4-BE49-F238E27FC236}">
                  <a16:creationId xmlns:a16="http://schemas.microsoft.com/office/drawing/2014/main" id="{9C108EA4-322C-4CA6-BFF5-22820E310BAC}"/>
                </a:ext>
              </a:extLst>
            </p:cNvPr>
            <p:cNvSpPr>
              <a:spLocks/>
            </p:cNvSpPr>
            <p:nvPr/>
          </p:nvSpPr>
          <p:spPr bwMode="auto">
            <a:xfrm>
              <a:off x="715" y="2028"/>
              <a:ext cx="28"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10" y="0"/>
                    <a:pt x="12" y="2"/>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6" name="Freeform 74">
              <a:extLst>
                <a:ext uri="{FF2B5EF4-FFF2-40B4-BE49-F238E27FC236}">
                  <a16:creationId xmlns:a16="http://schemas.microsoft.com/office/drawing/2014/main" id="{DC6CDFFD-8DE7-4EB9-8480-288AAD33C20C}"/>
                </a:ext>
              </a:extLst>
            </p:cNvPr>
            <p:cNvSpPr>
              <a:spLocks/>
            </p:cNvSpPr>
            <p:nvPr/>
          </p:nvSpPr>
          <p:spPr bwMode="auto">
            <a:xfrm>
              <a:off x="784" y="2026"/>
              <a:ext cx="29" cy="31"/>
            </a:xfrm>
            <a:custGeom>
              <a:avLst/>
              <a:gdLst>
                <a:gd name="T0" fmla="*/ 6 w 12"/>
                <a:gd name="T1" fmla="*/ 13 h 13"/>
                <a:gd name="T2" fmla="*/ 2 w 12"/>
                <a:gd name="T3" fmla="*/ 11 h 13"/>
                <a:gd name="T4" fmla="*/ 0 w 12"/>
                <a:gd name="T5" fmla="*/ 7 h 13"/>
                <a:gd name="T6" fmla="*/ 0 w 12"/>
                <a:gd name="T7" fmla="*/ 5 h 13"/>
                <a:gd name="T8" fmla="*/ 1 w 12"/>
                <a:gd name="T9" fmla="*/ 4 h 13"/>
                <a:gd name="T10" fmla="*/ 1 w 12"/>
                <a:gd name="T11" fmla="*/ 3 h 13"/>
                <a:gd name="T12" fmla="*/ 2 w 12"/>
                <a:gd name="T13" fmla="*/ 2 h 13"/>
                <a:gd name="T14" fmla="*/ 10 w 12"/>
                <a:gd name="T15" fmla="*/ 2 h 13"/>
                <a:gd name="T16" fmla="*/ 12 w 12"/>
                <a:gd name="T17" fmla="*/ 7 h 13"/>
                <a:gd name="T18" fmla="*/ 10 w 12"/>
                <a:gd name="T19" fmla="*/ 11 h 13"/>
                <a:gd name="T20" fmla="*/ 6 w 12"/>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
                  <a:moveTo>
                    <a:pt x="6" y="13"/>
                  </a:moveTo>
                  <a:cubicBezTo>
                    <a:pt x="5" y="13"/>
                    <a:pt x="3" y="12"/>
                    <a:pt x="2" y="11"/>
                  </a:cubicBezTo>
                  <a:cubicBezTo>
                    <a:pt x="1" y="10"/>
                    <a:pt x="0" y="8"/>
                    <a:pt x="0" y="7"/>
                  </a:cubicBezTo>
                  <a:cubicBezTo>
                    <a:pt x="0" y="6"/>
                    <a:pt x="0" y="6"/>
                    <a:pt x="0" y="5"/>
                  </a:cubicBezTo>
                  <a:cubicBezTo>
                    <a:pt x="0" y="5"/>
                    <a:pt x="1" y="5"/>
                    <a:pt x="1" y="4"/>
                  </a:cubicBezTo>
                  <a:cubicBezTo>
                    <a:pt x="1" y="4"/>
                    <a:pt x="1" y="4"/>
                    <a:pt x="1" y="3"/>
                  </a:cubicBezTo>
                  <a:cubicBezTo>
                    <a:pt x="1" y="3"/>
                    <a:pt x="2" y="3"/>
                    <a:pt x="2" y="2"/>
                  </a:cubicBezTo>
                  <a:cubicBezTo>
                    <a:pt x="4" y="0"/>
                    <a:pt x="8" y="0"/>
                    <a:pt x="10" y="2"/>
                  </a:cubicBezTo>
                  <a:cubicBezTo>
                    <a:pt x="12" y="3"/>
                    <a:pt x="12" y="5"/>
                    <a:pt x="12" y="7"/>
                  </a:cubicBezTo>
                  <a:cubicBezTo>
                    <a:pt x="12" y="8"/>
                    <a:pt x="12" y="10"/>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7" name="Freeform 75">
              <a:extLst>
                <a:ext uri="{FF2B5EF4-FFF2-40B4-BE49-F238E27FC236}">
                  <a16:creationId xmlns:a16="http://schemas.microsoft.com/office/drawing/2014/main" id="{B421FC7B-CE3E-45AC-8208-A34889E275D5}"/>
                </a:ext>
              </a:extLst>
            </p:cNvPr>
            <p:cNvSpPr>
              <a:spLocks/>
            </p:cNvSpPr>
            <p:nvPr/>
          </p:nvSpPr>
          <p:spPr bwMode="auto">
            <a:xfrm>
              <a:off x="784" y="2097"/>
              <a:ext cx="29"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10" y="0"/>
                    <a:pt x="12" y="2"/>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658" name="Group 78">
            <a:extLst>
              <a:ext uri="{FF2B5EF4-FFF2-40B4-BE49-F238E27FC236}">
                <a16:creationId xmlns:a16="http://schemas.microsoft.com/office/drawing/2014/main" id="{5A63E34D-6162-49C9-975B-C8F09DB3A808}"/>
              </a:ext>
            </a:extLst>
          </p:cNvPr>
          <p:cNvGrpSpPr>
            <a:grpSpLocks noChangeAspect="1"/>
          </p:cNvGrpSpPr>
          <p:nvPr/>
        </p:nvGrpSpPr>
        <p:grpSpPr bwMode="auto">
          <a:xfrm>
            <a:off x="4788443" y="1219427"/>
            <a:ext cx="664435" cy="658333"/>
            <a:chOff x="3" y="-2"/>
            <a:chExt cx="980" cy="971"/>
          </a:xfrm>
          <a:solidFill>
            <a:schemeClr val="bg1"/>
          </a:solidFill>
        </p:grpSpPr>
        <p:sp>
          <p:nvSpPr>
            <p:cNvPr id="25660" name="Freeform 79">
              <a:extLst>
                <a:ext uri="{FF2B5EF4-FFF2-40B4-BE49-F238E27FC236}">
                  <a16:creationId xmlns:a16="http://schemas.microsoft.com/office/drawing/2014/main" id="{3FD4ED3A-D499-4938-A58C-69B910CFA872}"/>
                </a:ext>
              </a:extLst>
            </p:cNvPr>
            <p:cNvSpPr>
              <a:spLocks noEditPoints="1"/>
            </p:cNvSpPr>
            <p:nvPr/>
          </p:nvSpPr>
          <p:spPr bwMode="auto">
            <a:xfrm>
              <a:off x="125" y="117"/>
              <a:ext cx="734" cy="733"/>
            </a:xfrm>
            <a:custGeom>
              <a:avLst/>
              <a:gdLst>
                <a:gd name="T0" fmla="*/ 301 w 307"/>
                <a:gd name="T1" fmla="*/ 307 h 307"/>
                <a:gd name="T2" fmla="*/ 6 w 307"/>
                <a:gd name="T3" fmla="*/ 307 h 307"/>
                <a:gd name="T4" fmla="*/ 0 w 307"/>
                <a:gd name="T5" fmla="*/ 301 h 307"/>
                <a:gd name="T6" fmla="*/ 0 w 307"/>
                <a:gd name="T7" fmla="*/ 6 h 307"/>
                <a:gd name="T8" fmla="*/ 6 w 307"/>
                <a:gd name="T9" fmla="*/ 0 h 307"/>
                <a:gd name="T10" fmla="*/ 301 w 307"/>
                <a:gd name="T11" fmla="*/ 0 h 307"/>
                <a:gd name="T12" fmla="*/ 307 w 307"/>
                <a:gd name="T13" fmla="*/ 6 h 307"/>
                <a:gd name="T14" fmla="*/ 307 w 307"/>
                <a:gd name="T15" fmla="*/ 301 h 307"/>
                <a:gd name="T16" fmla="*/ 301 w 307"/>
                <a:gd name="T17" fmla="*/ 307 h 307"/>
                <a:gd name="T18" fmla="*/ 12 w 307"/>
                <a:gd name="T19" fmla="*/ 295 h 307"/>
                <a:gd name="T20" fmla="*/ 295 w 307"/>
                <a:gd name="T21" fmla="*/ 295 h 307"/>
                <a:gd name="T22" fmla="*/ 295 w 307"/>
                <a:gd name="T23" fmla="*/ 12 h 307"/>
                <a:gd name="T24" fmla="*/ 12 w 307"/>
                <a:gd name="T25" fmla="*/ 12 h 307"/>
                <a:gd name="T26" fmla="*/ 12 w 307"/>
                <a:gd name="T27" fmla="*/ 29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7" h="307">
                  <a:moveTo>
                    <a:pt x="301" y="307"/>
                  </a:moveTo>
                  <a:cubicBezTo>
                    <a:pt x="6" y="307"/>
                    <a:pt x="6" y="307"/>
                    <a:pt x="6" y="307"/>
                  </a:cubicBezTo>
                  <a:cubicBezTo>
                    <a:pt x="3" y="307"/>
                    <a:pt x="0" y="304"/>
                    <a:pt x="0" y="301"/>
                  </a:cubicBezTo>
                  <a:cubicBezTo>
                    <a:pt x="0" y="6"/>
                    <a:pt x="0" y="6"/>
                    <a:pt x="0" y="6"/>
                  </a:cubicBezTo>
                  <a:cubicBezTo>
                    <a:pt x="0" y="3"/>
                    <a:pt x="3" y="0"/>
                    <a:pt x="6" y="0"/>
                  </a:cubicBezTo>
                  <a:cubicBezTo>
                    <a:pt x="301" y="0"/>
                    <a:pt x="301" y="0"/>
                    <a:pt x="301" y="0"/>
                  </a:cubicBezTo>
                  <a:cubicBezTo>
                    <a:pt x="304" y="0"/>
                    <a:pt x="307" y="3"/>
                    <a:pt x="307" y="6"/>
                  </a:cubicBezTo>
                  <a:cubicBezTo>
                    <a:pt x="307" y="301"/>
                    <a:pt x="307" y="301"/>
                    <a:pt x="307" y="301"/>
                  </a:cubicBezTo>
                  <a:cubicBezTo>
                    <a:pt x="307" y="304"/>
                    <a:pt x="304" y="307"/>
                    <a:pt x="301" y="307"/>
                  </a:cubicBezTo>
                  <a:close/>
                  <a:moveTo>
                    <a:pt x="12" y="295"/>
                  </a:moveTo>
                  <a:cubicBezTo>
                    <a:pt x="295" y="295"/>
                    <a:pt x="295" y="295"/>
                    <a:pt x="295" y="295"/>
                  </a:cubicBezTo>
                  <a:cubicBezTo>
                    <a:pt x="295" y="12"/>
                    <a:pt x="295" y="12"/>
                    <a:pt x="295" y="12"/>
                  </a:cubicBezTo>
                  <a:cubicBezTo>
                    <a:pt x="12" y="12"/>
                    <a:pt x="12" y="12"/>
                    <a:pt x="12" y="12"/>
                  </a:cubicBezTo>
                  <a:lnTo>
                    <a:pt x="12"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1" name="Freeform 80">
              <a:extLst>
                <a:ext uri="{FF2B5EF4-FFF2-40B4-BE49-F238E27FC236}">
                  <a16:creationId xmlns:a16="http://schemas.microsoft.com/office/drawing/2014/main" id="{C51374FD-BC98-4A91-A45D-1E3E36C8E5B3}"/>
                </a:ext>
              </a:extLst>
            </p:cNvPr>
            <p:cNvSpPr>
              <a:spLocks/>
            </p:cNvSpPr>
            <p:nvPr/>
          </p:nvSpPr>
          <p:spPr bwMode="auto">
            <a:xfrm>
              <a:off x="732" y="726"/>
              <a:ext cx="29" cy="28"/>
            </a:xfrm>
            <a:custGeom>
              <a:avLst/>
              <a:gdLst>
                <a:gd name="T0" fmla="*/ 6 w 12"/>
                <a:gd name="T1" fmla="*/ 12 h 12"/>
                <a:gd name="T2" fmla="*/ 5 w 12"/>
                <a:gd name="T3" fmla="*/ 11 h 12"/>
                <a:gd name="T4" fmla="*/ 4 w 12"/>
                <a:gd name="T5" fmla="*/ 11 h 12"/>
                <a:gd name="T6" fmla="*/ 3 w 12"/>
                <a:gd name="T7" fmla="*/ 11 h 12"/>
                <a:gd name="T8" fmla="*/ 2 w 12"/>
                <a:gd name="T9" fmla="*/ 10 h 12"/>
                <a:gd name="T10" fmla="*/ 0 w 12"/>
                <a:gd name="T11" fmla="*/ 6 h 12"/>
                <a:gd name="T12" fmla="*/ 2 w 12"/>
                <a:gd name="T13" fmla="*/ 1 h 12"/>
                <a:gd name="T14" fmla="*/ 3 w 12"/>
                <a:gd name="T15" fmla="*/ 1 h 12"/>
                <a:gd name="T16" fmla="*/ 4 w 12"/>
                <a:gd name="T17" fmla="*/ 0 h 12"/>
                <a:gd name="T18" fmla="*/ 5 w 12"/>
                <a:gd name="T19" fmla="*/ 0 h 12"/>
                <a:gd name="T20" fmla="*/ 8 w 12"/>
                <a:gd name="T21" fmla="*/ 0 h 12"/>
                <a:gd name="T22" fmla="*/ 9 w 12"/>
                <a:gd name="T23" fmla="*/ 0 h 12"/>
                <a:gd name="T24" fmla="*/ 10 w 12"/>
                <a:gd name="T25" fmla="*/ 1 h 12"/>
                <a:gd name="T26" fmla="*/ 11 w 12"/>
                <a:gd name="T27" fmla="*/ 1 h 12"/>
                <a:gd name="T28" fmla="*/ 12 w 12"/>
                <a:gd name="T29" fmla="*/ 6 h 12"/>
                <a:gd name="T30" fmla="*/ 11 w 12"/>
                <a:gd name="T31" fmla="*/ 10 h 12"/>
                <a:gd name="T32" fmla="*/ 10 w 12"/>
                <a:gd name="T33" fmla="*/ 11 h 12"/>
                <a:gd name="T34" fmla="*/ 9 w 12"/>
                <a:gd name="T35" fmla="*/ 11 h 12"/>
                <a:gd name="T36" fmla="*/ 8 w 12"/>
                <a:gd name="T37" fmla="*/ 11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6" y="12"/>
                    <a:pt x="6" y="12"/>
                    <a:pt x="5" y="11"/>
                  </a:cubicBezTo>
                  <a:cubicBezTo>
                    <a:pt x="5" y="11"/>
                    <a:pt x="5" y="11"/>
                    <a:pt x="4" y="11"/>
                  </a:cubicBezTo>
                  <a:cubicBezTo>
                    <a:pt x="4" y="11"/>
                    <a:pt x="3" y="11"/>
                    <a:pt x="3" y="11"/>
                  </a:cubicBezTo>
                  <a:cubicBezTo>
                    <a:pt x="3" y="10"/>
                    <a:pt x="3" y="10"/>
                    <a:pt x="2" y="10"/>
                  </a:cubicBezTo>
                  <a:cubicBezTo>
                    <a:pt x="1" y="9"/>
                    <a:pt x="0" y="7"/>
                    <a:pt x="0" y="6"/>
                  </a:cubicBezTo>
                  <a:cubicBezTo>
                    <a:pt x="0" y="4"/>
                    <a:pt x="1" y="2"/>
                    <a:pt x="2" y="1"/>
                  </a:cubicBezTo>
                  <a:cubicBezTo>
                    <a:pt x="3" y="1"/>
                    <a:pt x="3" y="1"/>
                    <a:pt x="3" y="1"/>
                  </a:cubicBezTo>
                  <a:cubicBezTo>
                    <a:pt x="3" y="0"/>
                    <a:pt x="4" y="0"/>
                    <a:pt x="4" y="0"/>
                  </a:cubicBezTo>
                  <a:cubicBezTo>
                    <a:pt x="5" y="0"/>
                    <a:pt x="5" y="0"/>
                    <a:pt x="5" y="0"/>
                  </a:cubicBezTo>
                  <a:cubicBezTo>
                    <a:pt x="6" y="0"/>
                    <a:pt x="7" y="0"/>
                    <a:pt x="8" y="0"/>
                  </a:cubicBezTo>
                  <a:cubicBezTo>
                    <a:pt x="8" y="0"/>
                    <a:pt x="8" y="0"/>
                    <a:pt x="9" y="0"/>
                  </a:cubicBezTo>
                  <a:cubicBezTo>
                    <a:pt x="9" y="0"/>
                    <a:pt x="9" y="0"/>
                    <a:pt x="10" y="1"/>
                  </a:cubicBezTo>
                  <a:cubicBezTo>
                    <a:pt x="10" y="1"/>
                    <a:pt x="10" y="1"/>
                    <a:pt x="11" y="1"/>
                  </a:cubicBezTo>
                  <a:cubicBezTo>
                    <a:pt x="12" y="2"/>
                    <a:pt x="12" y="4"/>
                    <a:pt x="12" y="6"/>
                  </a:cubicBezTo>
                  <a:cubicBezTo>
                    <a:pt x="12" y="7"/>
                    <a:pt x="12" y="9"/>
                    <a:pt x="11" y="10"/>
                  </a:cubicBezTo>
                  <a:cubicBezTo>
                    <a:pt x="10" y="10"/>
                    <a:pt x="10" y="10"/>
                    <a:pt x="10" y="11"/>
                  </a:cubicBezTo>
                  <a:cubicBezTo>
                    <a:pt x="9" y="11"/>
                    <a:pt x="9" y="11"/>
                    <a:pt x="9" y="11"/>
                  </a:cubicBezTo>
                  <a:cubicBezTo>
                    <a:pt x="8" y="11"/>
                    <a:pt x="8" y="11"/>
                    <a:pt x="8" y="11"/>
                  </a:cubicBezTo>
                  <a:cubicBezTo>
                    <a:pt x="7" y="12"/>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2" name="Freeform 81">
              <a:extLst>
                <a:ext uri="{FF2B5EF4-FFF2-40B4-BE49-F238E27FC236}">
                  <a16:creationId xmlns:a16="http://schemas.microsoft.com/office/drawing/2014/main" id="{37EF10B1-6E7A-42F5-86C2-0567EB525595}"/>
                </a:ext>
              </a:extLst>
            </p:cNvPr>
            <p:cNvSpPr>
              <a:spLocks noEditPoints="1"/>
            </p:cNvSpPr>
            <p:nvPr/>
          </p:nvSpPr>
          <p:spPr bwMode="auto">
            <a:xfrm>
              <a:off x="350" y="726"/>
              <a:ext cx="284" cy="28"/>
            </a:xfrm>
            <a:custGeom>
              <a:avLst/>
              <a:gdLst>
                <a:gd name="T0" fmla="*/ 107 w 119"/>
                <a:gd name="T1" fmla="*/ 6 h 12"/>
                <a:gd name="T2" fmla="*/ 113 w 119"/>
                <a:gd name="T3" fmla="*/ 0 h 12"/>
                <a:gd name="T4" fmla="*/ 113 w 119"/>
                <a:gd name="T5" fmla="*/ 0 h 12"/>
                <a:gd name="T6" fmla="*/ 119 w 119"/>
                <a:gd name="T7" fmla="*/ 6 h 12"/>
                <a:gd name="T8" fmla="*/ 119 w 119"/>
                <a:gd name="T9" fmla="*/ 6 h 12"/>
                <a:gd name="T10" fmla="*/ 113 w 119"/>
                <a:gd name="T11" fmla="*/ 12 h 12"/>
                <a:gd name="T12" fmla="*/ 113 w 119"/>
                <a:gd name="T13" fmla="*/ 12 h 12"/>
                <a:gd name="T14" fmla="*/ 107 w 119"/>
                <a:gd name="T15" fmla="*/ 6 h 12"/>
                <a:gd name="T16" fmla="*/ 53 w 119"/>
                <a:gd name="T17" fmla="*/ 6 h 12"/>
                <a:gd name="T18" fmla="*/ 59 w 119"/>
                <a:gd name="T19" fmla="*/ 0 h 12"/>
                <a:gd name="T20" fmla="*/ 59 w 119"/>
                <a:gd name="T21" fmla="*/ 0 h 12"/>
                <a:gd name="T22" fmla="*/ 65 w 119"/>
                <a:gd name="T23" fmla="*/ 6 h 12"/>
                <a:gd name="T24" fmla="*/ 65 w 119"/>
                <a:gd name="T25" fmla="*/ 6 h 12"/>
                <a:gd name="T26" fmla="*/ 59 w 119"/>
                <a:gd name="T27" fmla="*/ 12 h 12"/>
                <a:gd name="T28" fmla="*/ 59 w 119"/>
                <a:gd name="T29" fmla="*/ 12 h 12"/>
                <a:gd name="T30" fmla="*/ 53 w 119"/>
                <a:gd name="T31" fmla="*/ 6 h 12"/>
                <a:gd name="T32" fmla="*/ 0 w 119"/>
                <a:gd name="T33" fmla="*/ 6 h 12"/>
                <a:gd name="T34" fmla="*/ 6 w 119"/>
                <a:gd name="T35" fmla="*/ 0 h 12"/>
                <a:gd name="T36" fmla="*/ 6 w 119"/>
                <a:gd name="T37" fmla="*/ 0 h 12"/>
                <a:gd name="T38" fmla="*/ 12 w 119"/>
                <a:gd name="T39" fmla="*/ 6 h 12"/>
                <a:gd name="T40" fmla="*/ 12 w 119"/>
                <a:gd name="T41" fmla="*/ 6 h 12"/>
                <a:gd name="T42" fmla="*/ 6 w 119"/>
                <a:gd name="T43" fmla="*/ 12 h 12"/>
                <a:gd name="T44" fmla="*/ 6 w 119"/>
                <a:gd name="T45" fmla="*/ 12 h 12"/>
                <a:gd name="T46" fmla="*/ 0 w 119"/>
                <a:gd name="T4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2">
                  <a:moveTo>
                    <a:pt x="107" y="6"/>
                  </a:moveTo>
                  <a:cubicBezTo>
                    <a:pt x="107" y="2"/>
                    <a:pt x="110" y="0"/>
                    <a:pt x="113" y="0"/>
                  </a:cubicBezTo>
                  <a:cubicBezTo>
                    <a:pt x="113" y="0"/>
                    <a:pt x="113" y="0"/>
                    <a:pt x="113" y="0"/>
                  </a:cubicBezTo>
                  <a:cubicBezTo>
                    <a:pt x="116" y="0"/>
                    <a:pt x="119" y="2"/>
                    <a:pt x="119" y="6"/>
                  </a:cubicBezTo>
                  <a:cubicBezTo>
                    <a:pt x="119" y="6"/>
                    <a:pt x="119" y="6"/>
                    <a:pt x="119" y="6"/>
                  </a:cubicBezTo>
                  <a:cubicBezTo>
                    <a:pt x="119" y="9"/>
                    <a:pt x="116" y="12"/>
                    <a:pt x="113" y="12"/>
                  </a:cubicBezTo>
                  <a:cubicBezTo>
                    <a:pt x="113" y="12"/>
                    <a:pt x="113" y="12"/>
                    <a:pt x="113" y="12"/>
                  </a:cubicBezTo>
                  <a:cubicBezTo>
                    <a:pt x="110" y="12"/>
                    <a:pt x="107" y="9"/>
                    <a:pt x="107" y="6"/>
                  </a:cubicBezTo>
                  <a:close/>
                  <a:moveTo>
                    <a:pt x="53" y="6"/>
                  </a:moveTo>
                  <a:cubicBezTo>
                    <a:pt x="53" y="2"/>
                    <a:pt x="56" y="0"/>
                    <a:pt x="59" y="0"/>
                  </a:cubicBezTo>
                  <a:cubicBezTo>
                    <a:pt x="59" y="0"/>
                    <a:pt x="59" y="0"/>
                    <a:pt x="59" y="0"/>
                  </a:cubicBezTo>
                  <a:cubicBezTo>
                    <a:pt x="63" y="0"/>
                    <a:pt x="65" y="2"/>
                    <a:pt x="65" y="6"/>
                  </a:cubicBezTo>
                  <a:cubicBezTo>
                    <a:pt x="65" y="6"/>
                    <a:pt x="65" y="6"/>
                    <a:pt x="65" y="6"/>
                  </a:cubicBezTo>
                  <a:cubicBezTo>
                    <a:pt x="65" y="9"/>
                    <a:pt x="63" y="12"/>
                    <a:pt x="59" y="12"/>
                  </a:cubicBezTo>
                  <a:cubicBezTo>
                    <a:pt x="59" y="12"/>
                    <a:pt x="59" y="12"/>
                    <a:pt x="59" y="12"/>
                  </a:cubicBezTo>
                  <a:cubicBezTo>
                    <a:pt x="56" y="12"/>
                    <a:pt x="53" y="9"/>
                    <a:pt x="53" y="6"/>
                  </a:cubicBezTo>
                  <a:close/>
                  <a:moveTo>
                    <a:pt x="0" y="6"/>
                  </a:moveTo>
                  <a:cubicBezTo>
                    <a:pt x="0" y="2"/>
                    <a:pt x="2" y="0"/>
                    <a:pt x="6" y="0"/>
                  </a:cubicBezTo>
                  <a:cubicBezTo>
                    <a:pt x="6" y="0"/>
                    <a:pt x="6" y="0"/>
                    <a:pt x="6" y="0"/>
                  </a:cubicBezTo>
                  <a:cubicBezTo>
                    <a:pt x="9" y="0"/>
                    <a:pt x="12" y="2"/>
                    <a:pt x="12" y="6"/>
                  </a:cubicBezTo>
                  <a:cubicBezTo>
                    <a:pt x="12" y="6"/>
                    <a:pt x="12" y="6"/>
                    <a:pt x="12" y="6"/>
                  </a:cubicBezTo>
                  <a:cubicBezTo>
                    <a:pt x="12" y="9"/>
                    <a:pt x="9" y="12"/>
                    <a:pt x="6" y="12"/>
                  </a:cubicBezTo>
                  <a:cubicBezTo>
                    <a:pt x="6" y="12"/>
                    <a:pt x="6" y="12"/>
                    <a:pt x="6" y="12"/>
                  </a:cubicBezTo>
                  <a:cubicBezTo>
                    <a:pt x="2"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3" name="Freeform 82">
              <a:extLst>
                <a:ext uri="{FF2B5EF4-FFF2-40B4-BE49-F238E27FC236}">
                  <a16:creationId xmlns:a16="http://schemas.microsoft.com/office/drawing/2014/main" id="{3A8F5A6B-E3EF-4846-8082-84E80FDBB9E5}"/>
                </a:ext>
              </a:extLst>
            </p:cNvPr>
            <p:cNvSpPr>
              <a:spLocks/>
            </p:cNvSpPr>
            <p:nvPr/>
          </p:nvSpPr>
          <p:spPr bwMode="auto">
            <a:xfrm>
              <a:off x="221" y="723"/>
              <a:ext cx="29" cy="31"/>
            </a:xfrm>
            <a:custGeom>
              <a:avLst/>
              <a:gdLst>
                <a:gd name="T0" fmla="*/ 6 w 12"/>
                <a:gd name="T1" fmla="*/ 13 h 13"/>
                <a:gd name="T2" fmla="*/ 2 w 12"/>
                <a:gd name="T3" fmla="*/ 11 h 13"/>
                <a:gd name="T4" fmla="*/ 0 w 12"/>
                <a:gd name="T5" fmla="*/ 7 h 13"/>
                <a:gd name="T6" fmla="*/ 2 w 12"/>
                <a:gd name="T7" fmla="*/ 2 h 13"/>
                <a:gd name="T8" fmla="*/ 3 w 12"/>
                <a:gd name="T9" fmla="*/ 2 h 13"/>
                <a:gd name="T10" fmla="*/ 4 w 12"/>
                <a:gd name="T11" fmla="*/ 1 h 13"/>
                <a:gd name="T12" fmla="*/ 5 w 12"/>
                <a:gd name="T13" fmla="*/ 1 h 13"/>
                <a:gd name="T14" fmla="*/ 10 w 12"/>
                <a:gd name="T15" fmla="*/ 2 h 13"/>
                <a:gd name="T16" fmla="*/ 12 w 12"/>
                <a:gd name="T17" fmla="*/ 7 h 13"/>
                <a:gd name="T18" fmla="*/ 10 w 12"/>
                <a:gd name="T19" fmla="*/ 11 h 13"/>
                <a:gd name="T20" fmla="*/ 6 w 12"/>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
                  <a:moveTo>
                    <a:pt x="6" y="13"/>
                  </a:moveTo>
                  <a:cubicBezTo>
                    <a:pt x="5" y="13"/>
                    <a:pt x="3" y="12"/>
                    <a:pt x="2" y="11"/>
                  </a:cubicBezTo>
                  <a:cubicBezTo>
                    <a:pt x="1" y="10"/>
                    <a:pt x="0" y="8"/>
                    <a:pt x="0" y="7"/>
                  </a:cubicBezTo>
                  <a:cubicBezTo>
                    <a:pt x="0" y="5"/>
                    <a:pt x="1" y="3"/>
                    <a:pt x="2" y="2"/>
                  </a:cubicBezTo>
                  <a:cubicBezTo>
                    <a:pt x="2" y="2"/>
                    <a:pt x="2" y="2"/>
                    <a:pt x="3" y="2"/>
                  </a:cubicBezTo>
                  <a:cubicBezTo>
                    <a:pt x="3" y="1"/>
                    <a:pt x="3" y="1"/>
                    <a:pt x="4" y="1"/>
                  </a:cubicBezTo>
                  <a:cubicBezTo>
                    <a:pt x="4" y="1"/>
                    <a:pt x="5" y="1"/>
                    <a:pt x="5" y="1"/>
                  </a:cubicBezTo>
                  <a:cubicBezTo>
                    <a:pt x="7" y="0"/>
                    <a:pt x="9" y="1"/>
                    <a:pt x="10" y="2"/>
                  </a:cubicBezTo>
                  <a:cubicBezTo>
                    <a:pt x="11" y="3"/>
                    <a:pt x="12" y="5"/>
                    <a:pt x="12" y="7"/>
                  </a:cubicBezTo>
                  <a:cubicBezTo>
                    <a:pt x="12" y="8"/>
                    <a:pt x="11" y="10"/>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3">
              <a:extLst>
                <a:ext uri="{FF2B5EF4-FFF2-40B4-BE49-F238E27FC236}">
                  <a16:creationId xmlns:a16="http://schemas.microsoft.com/office/drawing/2014/main" id="{0B7A508A-7143-45E8-B852-015DDD4731C1}"/>
                </a:ext>
              </a:extLst>
            </p:cNvPr>
            <p:cNvSpPr>
              <a:spLocks noEditPoints="1"/>
            </p:cNvSpPr>
            <p:nvPr/>
          </p:nvSpPr>
          <p:spPr bwMode="auto">
            <a:xfrm>
              <a:off x="221" y="341"/>
              <a:ext cx="29" cy="284"/>
            </a:xfrm>
            <a:custGeom>
              <a:avLst/>
              <a:gdLst>
                <a:gd name="T0" fmla="*/ 0 w 12"/>
                <a:gd name="T1" fmla="*/ 113 h 119"/>
                <a:gd name="T2" fmla="*/ 6 w 12"/>
                <a:gd name="T3" fmla="*/ 107 h 119"/>
                <a:gd name="T4" fmla="*/ 6 w 12"/>
                <a:gd name="T5" fmla="*/ 107 h 119"/>
                <a:gd name="T6" fmla="*/ 12 w 12"/>
                <a:gd name="T7" fmla="*/ 113 h 119"/>
                <a:gd name="T8" fmla="*/ 12 w 12"/>
                <a:gd name="T9" fmla="*/ 113 h 119"/>
                <a:gd name="T10" fmla="*/ 6 w 12"/>
                <a:gd name="T11" fmla="*/ 119 h 119"/>
                <a:gd name="T12" fmla="*/ 6 w 12"/>
                <a:gd name="T13" fmla="*/ 119 h 119"/>
                <a:gd name="T14" fmla="*/ 0 w 12"/>
                <a:gd name="T15" fmla="*/ 113 h 119"/>
                <a:gd name="T16" fmla="*/ 0 w 12"/>
                <a:gd name="T17" fmla="*/ 59 h 119"/>
                <a:gd name="T18" fmla="*/ 6 w 12"/>
                <a:gd name="T19" fmla="*/ 53 h 119"/>
                <a:gd name="T20" fmla="*/ 6 w 12"/>
                <a:gd name="T21" fmla="*/ 53 h 119"/>
                <a:gd name="T22" fmla="*/ 12 w 12"/>
                <a:gd name="T23" fmla="*/ 59 h 119"/>
                <a:gd name="T24" fmla="*/ 12 w 12"/>
                <a:gd name="T25" fmla="*/ 59 h 119"/>
                <a:gd name="T26" fmla="*/ 6 w 12"/>
                <a:gd name="T27" fmla="*/ 65 h 119"/>
                <a:gd name="T28" fmla="*/ 6 w 12"/>
                <a:gd name="T29" fmla="*/ 65 h 119"/>
                <a:gd name="T30" fmla="*/ 0 w 12"/>
                <a:gd name="T31" fmla="*/ 59 h 119"/>
                <a:gd name="T32" fmla="*/ 0 w 12"/>
                <a:gd name="T33" fmla="*/ 6 h 119"/>
                <a:gd name="T34" fmla="*/ 6 w 12"/>
                <a:gd name="T35" fmla="*/ 0 h 119"/>
                <a:gd name="T36" fmla="*/ 6 w 12"/>
                <a:gd name="T37" fmla="*/ 0 h 119"/>
                <a:gd name="T38" fmla="*/ 12 w 12"/>
                <a:gd name="T39" fmla="*/ 6 h 119"/>
                <a:gd name="T40" fmla="*/ 12 w 12"/>
                <a:gd name="T41" fmla="*/ 6 h 119"/>
                <a:gd name="T42" fmla="*/ 6 w 12"/>
                <a:gd name="T43" fmla="*/ 12 h 119"/>
                <a:gd name="T44" fmla="*/ 6 w 12"/>
                <a:gd name="T45" fmla="*/ 12 h 119"/>
                <a:gd name="T46" fmla="*/ 0 w 12"/>
                <a:gd name="T47" fmla="*/ 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19">
                  <a:moveTo>
                    <a:pt x="0" y="113"/>
                  </a:moveTo>
                  <a:cubicBezTo>
                    <a:pt x="0" y="110"/>
                    <a:pt x="3" y="107"/>
                    <a:pt x="6" y="107"/>
                  </a:cubicBezTo>
                  <a:cubicBezTo>
                    <a:pt x="6" y="107"/>
                    <a:pt x="6" y="107"/>
                    <a:pt x="6" y="107"/>
                  </a:cubicBezTo>
                  <a:cubicBezTo>
                    <a:pt x="9" y="107"/>
                    <a:pt x="12" y="110"/>
                    <a:pt x="12" y="113"/>
                  </a:cubicBezTo>
                  <a:cubicBezTo>
                    <a:pt x="12" y="113"/>
                    <a:pt x="12" y="113"/>
                    <a:pt x="12" y="113"/>
                  </a:cubicBezTo>
                  <a:cubicBezTo>
                    <a:pt x="12" y="116"/>
                    <a:pt x="9" y="119"/>
                    <a:pt x="6" y="119"/>
                  </a:cubicBezTo>
                  <a:cubicBezTo>
                    <a:pt x="6" y="119"/>
                    <a:pt x="6" y="119"/>
                    <a:pt x="6" y="119"/>
                  </a:cubicBezTo>
                  <a:cubicBezTo>
                    <a:pt x="3" y="119"/>
                    <a:pt x="0" y="116"/>
                    <a:pt x="0" y="113"/>
                  </a:cubicBezTo>
                  <a:close/>
                  <a:moveTo>
                    <a:pt x="0" y="59"/>
                  </a:moveTo>
                  <a:cubicBezTo>
                    <a:pt x="0" y="56"/>
                    <a:pt x="3" y="53"/>
                    <a:pt x="6" y="53"/>
                  </a:cubicBezTo>
                  <a:cubicBezTo>
                    <a:pt x="6" y="53"/>
                    <a:pt x="6" y="53"/>
                    <a:pt x="6" y="53"/>
                  </a:cubicBezTo>
                  <a:cubicBezTo>
                    <a:pt x="9" y="53"/>
                    <a:pt x="12" y="56"/>
                    <a:pt x="12" y="59"/>
                  </a:cubicBezTo>
                  <a:cubicBezTo>
                    <a:pt x="12" y="59"/>
                    <a:pt x="12" y="59"/>
                    <a:pt x="12" y="59"/>
                  </a:cubicBezTo>
                  <a:cubicBezTo>
                    <a:pt x="12" y="63"/>
                    <a:pt x="9" y="65"/>
                    <a:pt x="6" y="65"/>
                  </a:cubicBezTo>
                  <a:cubicBezTo>
                    <a:pt x="6" y="65"/>
                    <a:pt x="6" y="65"/>
                    <a:pt x="6" y="65"/>
                  </a:cubicBezTo>
                  <a:cubicBezTo>
                    <a:pt x="3" y="65"/>
                    <a:pt x="0" y="63"/>
                    <a:pt x="0" y="59"/>
                  </a:cubicBezTo>
                  <a:close/>
                  <a:moveTo>
                    <a:pt x="0" y="6"/>
                  </a:moveTo>
                  <a:cubicBezTo>
                    <a:pt x="0" y="3"/>
                    <a:pt x="3"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4">
              <a:extLst>
                <a:ext uri="{FF2B5EF4-FFF2-40B4-BE49-F238E27FC236}">
                  <a16:creationId xmlns:a16="http://schemas.microsoft.com/office/drawing/2014/main" id="{F2E4F354-2E13-4D8B-81DB-0E57995DC8F2}"/>
                </a:ext>
              </a:extLst>
            </p:cNvPr>
            <p:cNvSpPr>
              <a:spLocks/>
            </p:cNvSpPr>
            <p:nvPr/>
          </p:nvSpPr>
          <p:spPr bwMode="auto">
            <a:xfrm>
              <a:off x="221" y="212"/>
              <a:ext cx="29" cy="29"/>
            </a:xfrm>
            <a:custGeom>
              <a:avLst/>
              <a:gdLst>
                <a:gd name="T0" fmla="*/ 6 w 12"/>
                <a:gd name="T1" fmla="*/ 12 h 12"/>
                <a:gd name="T2" fmla="*/ 5 w 12"/>
                <a:gd name="T3" fmla="*/ 12 h 12"/>
                <a:gd name="T4" fmla="*/ 4 w 12"/>
                <a:gd name="T5" fmla="*/ 12 h 12"/>
                <a:gd name="T6" fmla="*/ 3 w 12"/>
                <a:gd name="T7" fmla="*/ 11 h 12"/>
                <a:gd name="T8" fmla="*/ 2 w 12"/>
                <a:gd name="T9" fmla="*/ 11 h 12"/>
                <a:gd name="T10" fmla="*/ 1 w 12"/>
                <a:gd name="T11" fmla="*/ 10 h 12"/>
                <a:gd name="T12" fmla="*/ 1 w 12"/>
                <a:gd name="T13" fmla="*/ 9 h 12"/>
                <a:gd name="T14" fmla="*/ 0 w 12"/>
                <a:gd name="T15" fmla="*/ 7 h 12"/>
                <a:gd name="T16" fmla="*/ 0 w 12"/>
                <a:gd name="T17" fmla="*/ 6 h 12"/>
                <a:gd name="T18" fmla="*/ 0 w 12"/>
                <a:gd name="T19" fmla="*/ 5 h 12"/>
                <a:gd name="T20" fmla="*/ 1 w 12"/>
                <a:gd name="T21" fmla="*/ 4 h 12"/>
                <a:gd name="T22" fmla="*/ 1 w 12"/>
                <a:gd name="T23" fmla="*/ 3 h 12"/>
                <a:gd name="T24" fmla="*/ 2 w 12"/>
                <a:gd name="T25" fmla="*/ 2 h 12"/>
                <a:gd name="T26" fmla="*/ 10 w 12"/>
                <a:gd name="T27" fmla="*/ 2 h 12"/>
                <a:gd name="T28" fmla="*/ 12 w 12"/>
                <a:gd name="T29" fmla="*/ 6 h 12"/>
                <a:gd name="T30" fmla="*/ 12 w 12"/>
                <a:gd name="T31" fmla="*/ 7 h 12"/>
                <a:gd name="T32" fmla="*/ 12 w 12"/>
                <a:gd name="T33" fmla="*/ 9 h 12"/>
                <a:gd name="T34" fmla="*/ 11 w 12"/>
                <a:gd name="T35" fmla="*/ 10 h 12"/>
                <a:gd name="T36" fmla="*/ 10 w 12"/>
                <a:gd name="T37" fmla="*/ 11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6" y="12"/>
                    <a:pt x="5" y="12"/>
                    <a:pt x="5" y="12"/>
                  </a:cubicBezTo>
                  <a:cubicBezTo>
                    <a:pt x="5" y="12"/>
                    <a:pt x="4" y="12"/>
                    <a:pt x="4" y="12"/>
                  </a:cubicBezTo>
                  <a:cubicBezTo>
                    <a:pt x="3" y="12"/>
                    <a:pt x="3" y="11"/>
                    <a:pt x="3" y="11"/>
                  </a:cubicBezTo>
                  <a:cubicBezTo>
                    <a:pt x="2" y="11"/>
                    <a:pt x="2" y="11"/>
                    <a:pt x="2" y="11"/>
                  </a:cubicBezTo>
                  <a:cubicBezTo>
                    <a:pt x="2" y="10"/>
                    <a:pt x="1" y="10"/>
                    <a:pt x="1" y="10"/>
                  </a:cubicBezTo>
                  <a:cubicBezTo>
                    <a:pt x="1" y="9"/>
                    <a:pt x="1" y="9"/>
                    <a:pt x="1" y="9"/>
                  </a:cubicBezTo>
                  <a:cubicBezTo>
                    <a:pt x="0" y="8"/>
                    <a:pt x="0" y="8"/>
                    <a:pt x="0" y="7"/>
                  </a:cubicBezTo>
                  <a:cubicBezTo>
                    <a:pt x="0" y="7"/>
                    <a:pt x="0" y="7"/>
                    <a:pt x="0" y="6"/>
                  </a:cubicBezTo>
                  <a:cubicBezTo>
                    <a:pt x="0" y="6"/>
                    <a:pt x="0" y="5"/>
                    <a:pt x="0" y="5"/>
                  </a:cubicBezTo>
                  <a:cubicBezTo>
                    <a:pt x="0" y="5"/>
                    <a:pt x="0" y="4"/>
                    <a:pt x="1" y="4"/>
                  </a:cubicBezTo>
                  <a:cubicBezTo>
                    <a:pt x="1" y="4"/>
                    <a:pt x="1" y="3"/>
                    <a:pt x="1" y="3"/>
                  </a:cubicBezTo>
                  <a:cubicBezTo>
                    <a:pt x="1" y="3"/>
                    <a:pt x="2" y="2"/>
                    <a:pt x="2" y="2"/>
                  </a:cubicBezTo>
                  <a:cubicBezTo>
                    <a:pt x="4" y="0"/>
                    <a:pt x="8" y="0"/>
                    <a:pt x="10" y="2"/>
                  </a:cubicBezTo>
                  <a:cubicBezTo>
                    <a:pt x="11" y="3"/>
                    <a:pt x="12" y="5"/>
                    <a:pt x="12" y="6"/>
                  </a:cubicBezTo>
                  <a:cubicBezTo>
                    <a:pt x="12" y="7"/>
                    <a:pt x="12" y="7"/>
                    <a:pt x="12" y="7"/>
                  </a:cubicBezTo>
                  <a:cubicBezTo>
                    <a:pt x="12" y="8"/>
                    <a:pt x="12" y="8"/>
                    <a:pt x="12" y="9"/>
                  </a:cubicBezTo>
                  <a:cubicBezTo>
                    <a:pt x="12" y="9"/>
                    <a:pt x="11" y="9"/>
                    <a:pt x="11" y="10"/>
                  </a:cubicBezTo>
                  <a:cubicBezTo>
                    <a:pt x="11" y="10"/>
                    <a:pt x="11" y="10"/>
                    <a:pt x="10" y="11"/>
                  </a:cubicBezTo>
                  <a:cubicBezTo>
                    <a:pt x="9" y="12"/>
                    <a:pt x="8"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85">
              <a:extLst>
                <a:ext uri="{FF2B5EF4-FFF2-40B4-BE49-F238E27FC236}">
                  <a16:creationId xmlns:a16="http://schemas.microsoft.com/office/drawing/2014/main" id="{D6E91238-95AF-4F91-AAAE-6CDDAF0FA701}"/>
                </a:ext>
              </a:extLst>
            </p:cNvPr>
            <p:cNvSpPr>
              <a:spLocks noEditPoints="1"/>
            </p:cNvSpPr>
            <p:nvPr/>
          </p:nvSpPr>
          <p:spPr bwMode="auto">
            <a:xfrm>
              <a:off x="350" y="212"/>
              <a:ext cx="284" cy="29"/>
            </a:xfrm>
            <a:custGeom>
              <a:avLst/>
              <a:gdLst>
                <a:gd name="T0" fmla="*/ 107 w 119"/>
                <a:gd name="T1" fmla="*/ 6 h 12"/>
                <a:gd name="T2" fmla="*/ 113 w 119"/>
                <a:gd name="T3" fmla="*/ 0 h 12"/>
                <a:gd name="T4" fmla="*/ 113 w 119"/>
                <a:gd name="T5" fmla="*/ 0 h 12"/>
                <a:gd name="T6" fmla="*/ 119 w 119"/>
                <a:gd name="T7" fmla="*/ 6 h 12"/>
                <a:gd name="T8" fmla="*/ 119 w 119"/>
                <a:gd name="T9" fmla="*/ 6 h 12"/>
                <a:gd name="T10" fmla="*/ 113 w 119"/>
                <a:gd name="T11" fmla="*/ 12 h 12"/>
                <a:gd name="T12" fmla="*/ 113 w 119"/>
                <a:gd name="T13" fmla="*/ 12 h 12"/>
                <a:gd name="T14" fmla="*/ 107 w 119"/>
                <a:gd name="T15" fmla="*/ 6 h 12"/>
                <a:gd name="T16" fmla="*/ 53 w 119"/>
                <a:gd name="T17" fmla="*/ 6 h 12"/>
                <a:gd name="T18" fmla="*/ 59 w 119"/>
                <a:gd name="T19" fmla="*/ 0 h 12"/>
                <a:gd name="T20" fmla="*/ 59 w 119"/>
                <a:gd name="T21" fmla="*/ 0 h 12"/>
                <a:gd name="T22" fmla="*/ 65 w 119"/>
                <a:gd name="T23" fmla="*/ 6 h 12"/>
                <a:gd name="T24" fmla="*/ 65 w 119"/>
                <a:gd name="T25" fmla="*/ 6 h 12"/>
                <a:gd name="T26" fmla="*/ 59 w 119"/>
                <a:gd name="T27" fmla="*/ 12 h 12"/>
                <a:gd name="T28" fmla="*/ 59 w 119"/>
                <a:gd name="T29" fmla="*/ 12 h 12"/>
                <a:gd name="T30" fmla="*/ 53 w 119"/>
                <a:gd name="T31" fmla="*/ 6 h 12"/>
                <a:gd name="T32" fmla="*/ 0 w 119"/>
                <a:gd name="T33" fmla="*/ 6 h 12"/>
                <a:gd name="T34" fmla="*/ 6 w 119"/>
                <a:gd name="T35" fmla="*/ 0 h 12"/>
                <a:gd name="T36" fmla="*/ 6 w 119"/>
                <a:gd name="T37" fmla="*/ 0 h 12"/>
                <a:gd name="T38" fmla="*/ 12 w 119"/>
                <a:gd name="T39" fmla="*/ 6 h 12"/>
                <a:gd name="T40" fmla="*/ 12 w 119"/>
                <a:gd name="T41" fmla="*/ 6 h 12"/>
                <a:gd name="T42" fmla="*/ 6 w 119"/>
                <a:gd name="T43" fmla="*/ 12 h 12"/>
                <a:gd name="T44" fmla="*/ 6 w 119"/>
                <a:gd name="T45" fmla="*/ 12 h 12"/>
                <a:gd name="T46" fmla="*/ 0 w 119"/>
                <a:gd name="T4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2">
                  <a:moveTo>
                    <a:pt x="107" y="6"/>
                  </a:moveTo>
                  <a:cubicBezTo>
                    <a:pt x="107" y="3"/>
                    <a:pt x="110" y="0"/>
                    <a:pt x="113" y="0"/>
                  </a:cubicBezTo>
                  <a:cubicBezTo>
                    <a:pt x="113" y="0"/>
                    <a:pt x="113" y="0"/>
                    <a:pt x="113" y="0"/>
                  </a:cubicBezTo>
                  <a:cubicBezTo>
                    <a:pt x="116" y="0"/>
                    <a:pt x="119" y="3"/>
                    <a:pt x="119" y="6"/>
                  </a:cubicBezTo>
                  <a:cubicBezTo>
                    <a:pt x="119" y="6"/>
                    <a:pt x="119" y="6"/>
                    <a:pt x="119" y="6"/>
                  </a:cubicBezTo>
                  <a:cubicBezTo>
                    <a:pt x="119" y="10"/>
                    <a:pt x="116" y="12"/>
                    <a:pt x="113" y="12"/>
                  </a:cubicBezTo>
                  <a:cubicBezTo>
                    <a:pt x="113" y="12"/>
                    <a:pt x="113" y="12"/>
                    <a:pt x="113" y="12"/>
                  </a:cubicBezTo>
                  <a:cubicBezTo>
                    <a:pt x="110" y="12"/>
                    <a:pt x="107" y="10"/>
                    <a:pt x="107" y="6"/>
                  </a:cubicBezTo>
                  <a:close/>
                  <a:moveTo>
                    <a:pt x="53" y="6"/>
                  </a:moveTo>
                  <a:cubicBezTo>
                    <a:pt x="53" y="3"/>
                    <a:pt x="56" y="0"/>
                    <a:pt x="59" y="0"/>
                  </a:cubicBezTo>
                  <a:cubicBezTo>
                    <a:pt x="59" y="0"/>
                    <a:pt x="59" y="0"/>
                    <a:pt x="59" y="0"/>
                  </a:cubicBezTo>
                  <a:cubicBezTo>
                    <a:pt x="63" y="0"/>
                    <a:pt x="65" y="3"/>
                    <a:pt x="65" y="6"/>
                  </a:cubicBezTo>
                  <a:cubicBezTo>
                    <a:pt x="65" y="6"/>
                    <a:pt x="65" y="6"/>
                    <a:pt x="65" y="6"/>
                  </a:cubicBezTo>
                  <a:cubicBezTo>
                    <a:pt x="65" y="10"/>
                    <a:pt x="63" y="12"/>
                    <a:pt x="59" y="12"/>
                  </a:cubicBezTo>
                  <a:cubicBezTo>
                    <a:pt x="59" y="12"/>
                    <a:pt x="59" y="12"/>
                    <a:pt x="59" y="12"/>
                  </a:cubicBezTo>
                  <a:cubicBezTo>
                    <a:pt x="56" y="12"/>
                    <a:pt x="53" y="10"/>
                    <a:pt x="53" y="6"/>
                  </a:cubicBezTo>
                  <a:close/>
                  <a:moveTo>
                    <a:pt x="0" y="6"/>
                  </a:moveTo>
                  <a:cubicBezTo>
                    <a:pt x="0" y="3"/>
                    <a:pt x="2" y="0"/>
                    <a:pt x="6" y="0"/>
                  </a:cubicBezTo>
                  <a:cubicBezTo>
                    <a:pt x="6" y="0"/>
                    <a:pt x="6" y="0"/>
                    <a:pt x="6" y="0"/>
                  </a:cubicBezTo>
                  <a:cubicBezTo>
                    <a:pt x="9" y="0"/>
                    <a:pt x="12" y="3"/>
                    <a:pt x="12" y="6"/>
                  </a:cubicBezTo>
                  <a:cubicBezTo>
                    <a:pt x="12" y="6"/>
                    <a:pt x="12" y="6"/>
                    <a:pt x="12" y="6"/>
                  </a:cubicBezTo>
                  <a:cubicBezTo>
                    <a:pt x="12" y="10"/>
                    <a:pt x="9" y="12"/>
                    <a:pt x="6" y="12"/>
                  </a:cubicBezTo>
                  <a:cubicBezTo>
                    <a:pt x="6" y="12"/>
                    <a:pt x="6" y="12"/>
                    <a:pt x="6" y="12"/>
                  </a:cubicBezTo>
                  <a:cubicBezTo>
                    <a:pt x="2" y="12"/>
                    <a:pt x="0" y="10"/>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6">
              <a:extLst>
                <a:ext uri="{FF2B5EF4-FFF2-40B4-BE49-F238E27FC236}">
                  <a16:creationId xmlns:a16="http://schemas.microsoft.com/office/drawing/2014/main" id="{E0704405-48D2-4B35-8670-3ED3719B1B53}"/>
                </a:ext>
              </a:extLst>
            </p:cNvPr>
            <p:cNvSpPr>
              <a:spLocks/>
            </p:cNvSpPr>
            <p:nvPr/>
          </p:nvSpPr>
          <p:spPr bwMode="auto">
            <a:xfrm>
              <a:off x="732" y="212"/>
              <a:ext cx="29" cy="29"/>
            </a:xfrm>
            <a:custGeom>
              <a:avLst/>
              <a:gdLst>
                <a:gd name="T0" fmla="*/ 6 w 12"/>
                <a:gd name="T1" fmla="*/ 12 h 12"/>
                <a:gd name="T2" fmla="*/ 5 w 12"/>
                <a:gd name="T3" fmla="*/ 12 h 12"/>
                <a:gd name="T4" fmla="*/ 4 w 12"/>
                <a:gd name="T5" fmla="*/ 12 h 12"/>
                <a:gd name="T6" fmla="*/ 3 w 12"/>
                <a:gd name="T7" fmla="*/ 11 h 12"/>
                <a:gd name="T8" fmla="*/ 2 w 12"/>
                <a:gd name="T9" fmla="*/ 11 h 12"/>
                <a:gd name="T10" fmla="*/ 0 w 12"/>
                <a:gd name="T11" fmla="*/ 6 h 12"/>
                <a:gd name="T12" fmla="*/ 2 w 12"/>
                <a:gd name="T13" fmla="*/ 2 h 12"/>
                <a:gd name="T14" fmla="*/ 3 w 12"/>
                <a:gd name="T15" fmla="*/ 1 h 12"/>
                <a:gd name="T16" fmla="*/ 4 w 12"/>
                <a:gd name="T17" fmla="*/ 1 h 12"/>
                <a:gd name="T18" fmla="*/ 5 w 12"/>
                <a:gd name="T19" fmla="*/ 0 h 12"/>
                <a:gd name="T20" fmla="*/ 11 w 12"/>
                <a:gd name="T21" fmla="*/ 2 h 12"/>
                <a:gd name="T22" fmla="*/ 12 w 12"/>
                <a:gd name="T23" fmla="*/ 6 h 12"/>
                <a:gd name="T24" fmla="*/ 11 w 12"/>
                <a:gd name="T25" fmla="*/ 11 h 12"/>
                <a:gd name="T26" fmla="*/ 10 w 12"/>
                <a:gd name="T27" fmla="*/ 11 h 12"/>
                <a:gd name="T28" fmla="*/ 9 w 12"/>
                <a:gd name="T29" fmla="*/ 12 h 12"/>
                <a:gd name="T30" fmla="*/ 8 w 12"/>
                <a:gd name="T31" fmla="*/ 12 h 12"/>
                <a:gd name="T32" fmla="*/ 6 w 12"/>
                <a:gd name="T3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6" y="12"/>
                  </a:moveTo>
                  <a:cubicBezTo>
                    <a:pt x="6" y="12"/>
                    <a:pt x="6" y="12"/>
                    <a:pt x="5" y="12"/>
                  </a:cubicBezTo>
                  <a:cubicBezTo>
                    <a:pt x="5" y="12"/>
                    <a:pt x="5" y="12"/>
                    <a:pt x="4" y="12"/>
                  </a:cubicBezTo>
                  <a:cubicBezTo>
                    <a:pt x="4" y="12"/>
                    <a:pt x="3" y="11"/>
                    <a:pt x="3" y="11"/>
                  </a:cubicBezTo>
                  <a:cubicBezTo>
                    <a:pt x="3" y="11"/>
                    <a:pt x="2" y="11"/>
                    <a:pt x="2" y="11"/>
                  </a:cubicBezTo>
                  <a:cubicBezTo>
                    <a:pt x="1" y="9"/>
                    <a:pt x="0" y="8"/>
                    <a:pt x="0" y="6"/>
                  </a:cubicBezTo>
                  <a:cubicBezTo>
                    <a:pt x="0" y="5"/>
                    <a:pt x="1" y="3"/>
                    <a:pt x="2" y="2"/>
                  </a:cubicBezTo>
                  <a:cubicBezTo>
                    <a:pt x="3" y="2"/>
                    <a:pt x="3" y="1"/>
                    <a:pt x="3" y="1"/>
                  </a:cubicBezTo>
                  <a:cubicBezTo>
                    <a:pt x="3" y="1"/>
                    <a:pt x="4" y="1"/>
                    <a:pt x="4" y="1"/>
                  </a:cubicBezTo>
                  <a:cubicBezTo>
                    <a:pt x="5" y="1"/>
                    <a:pt x="5" y="0"/>
                    <a:pt x="5" y="0"/>
                  </a:cubicBezTo>
                  <a:cubicBezTo>
                    <a:pt x="7" y="0"/>
                    <a:pt x="9" y="1"/>
                    <a:pt x="11" y="2"/>
                  </a:cubicBezTo>
                  <a:cubicBezTo>
                    <a:pt x="12" y="3"/>
                    <a:pt x="12" y="5"/>
                    <a:pt x="12" y="6"/>
                  </a:cubicBezTo>
                  <a:cubicBezTo>
                    <a:pt x="12" y="8"/>
                    <a:pt x="12" y="9"/>
                    <a:pt x="11" y="11"/>
                  </a:cubicBezTo>
                  <a:cubicBezTo>
                    <a:pt x="10" y="11"/>
                    <a:pt x="10" y="11"/>
                    <a:pt x="10" y="11"/>
                  </a:cubicBezTo>
                  <a:cubicBezTo>
                    <a:pt x="9" y="11"/>
                    <a:pt x="9" y="12"/>
                    <a:pt x="9" y="12"/>
                  </a:cubicBezTo>
                  <a:cubicBezTo>
                    <a:pt x="8" y="12"/>
                    <a:pt x="8" y="12"/>
                    <a:pt x="8" y="12"/>
                  </a:cubicBezTo>
                  <a:cubicBezTo>
                    <a:pt x="7" y="12"/>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7">
              <a:extLst>
                <a:ext uri="{FF2B5EF4-FFF2-40B4-BE49-F238E27FC236}">
                  <a16:creationId xmlns:a16="http://schemas.microsoft.com/office/drawing/2014/main" id="{EFFE824E-DDBC-4E6E-B1C8-09E110DB268D}"/>
                </a:ext>
              </a:extLst>
            </p:cNvPr>
            <p:cNvSpPr>
              <a:spLocks noEditPoints="1"/>
            </p:cNvSpPr>
            <p:nvPr/>
          </p:nvSpPr>
          <p:spPr bwMode="auto">
            <a:xfrm>
              <a:off x="732" y="341"/>
              <a:ext cx="29" cy="284"/>
            </a:xfrm>
            <a:custGeom>
              <a:avLst/>
              <a:gdLst>
                <a:gd name="T0" fmla="*/ 0 w 12"/>
                <a:gd name="T1" fmla="*/ 113 h 119"/>
                <a:gd name="T2" fmla="*/ 6 w 12"/>
                <a:gd name="T3" fmla="*/ 107 h 119"/>
                <a:gd name="T4" fmla="*/ 6 w 12"/>
                <a:gd name="T5" fmla="*/ 107 h 119"/>
                <a:gd name="T6" fmla="*/ 12 w 12"/>
                <a:gd name="T7" fmla="*/ 113 h 119"/>
                <a:gd name="T8" fmla="*/ 12 w 12"/>
                <a:gd name="T9" fmla="*/ 113 h 119"/>
                <a:gd name="T10" fmla="*/ 6 w 12"/>
                <a:gd name="T11" fmla="*/ 119 h 119"/>
                <a:gd name="T12" fmla="*/ 6 w 12"/>
                <a:gd name="T13" fmla="*/ 119 h 119"/>
                <a:gd name="T14" fmla="*/ 0 w 12"/>
                <a:gd name="T15" fmla="*/ 113 h 119"/>
                <a:gd name="T16" fmla="*/ 0 w 12"/>
                <a:gd name="T17" fmla="*/ 59 h 119"/>
                <a:gd name="T18" fmla="*/ 6 w 12"/>
                <a:gd name="T19" fmla="*/ 53 h 119"/>
                <a:gd name="T20" fmla="*/ 6 w 12"/>
                <a:gd name="T21" fmla="*/ 53 h 119"/>
                <a:gd name="T22" fmla="*/ 12 w 12"/>
                <a:gd name="T23" fmla="*/ 59 h 119"/>
                <a:gd name="T24" fmla="*/ 12 w 12"/>
                <a:gd name="T25" fmla="*/ 59 h 119"/>
                <a:gd name="T26" fmla="*/ 6 w 12"/>
                <a:gd name="T27" fmla="*/ 65 h 119"/>
                <a:gd name="T28" fmla="*/ 6 w 12"/>
                <a:gd name="T29" fmla="*/ 65 h 119"/>
                <a:gd name="T30" fmla="*/ 0 w 12"/>
                <a:gd name="T31" fmla="*/ 59 h 119"/>
                <a:gd name="T32" fmla="*/ 0 w 12"/>
                <a:gd name="T33" fmla="*/ 6 h 119"/>
                <a:gd name="T34" fmla="*/ 6 w 12"/>
                <a:gd name="T35" fmla="*/ 0 h 119"/>
                <a:gd name="T36" fmla="*/ 6 w 12"/>
                <a:gd name="T37" fmla="*/ 0 h 119"/>
                <a:gd name="T38" fmla="*/ 12 w 12"/>
                <a:gd name="T39" fmla="*/ 6 h 119"/>
                <a:gd name="T40" fmla="*/ 12 w 12"/>
                <a:gd name="T41" fmla="*/ 6 h 119"/>
                <a:gd name="T42" fmla="*/ 6 w 12"/>
                <a:gd name="T43" fmla="*/ 12 h 119"/>
                <a:gd name="T44" fmla="*/ 6 w 12"/>
                <a:gd name="T45" fmla="*/ 12 h 119"/>
                <a:gd name="T46" fmla="*/ 0 w 12"/>
                <a:gd name="T47" fmla="*/ 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19">
                  <a:moveTo>
                    <a:pt x="0" y="113"/>
                  </a:moveTo>
                  <a:cubicBezTo>
                    <a:pt x="0" y="110"/>
                    <a:pt x="3" y="107"/>
                    <a:pt x="6" y="107"/>
                  </a:cubicBezTo>
                  <a:cubicBezTo>
                    <a:pt x="6" y="107"/>
                    <a:pt x="6" y="107"/>
                    <a:pt x="6" y="107"/>
                  </a:cubicBezTo>
                  <a:cubicBezTo>
                    <a:pt x="10" y="107"/>
                    <a:pt x="12" y="110"/>
                    <a:pt x="12" y="113"/>
                  </a:cubicBezTo>
                  <a:cubicBezTo>
                    <a:pt x="12" y="113"/>
                    <a:pt x="12" y="113"/>
                    <a:pt x="12" y="113"/>
                  </a:cubicBezTo>
                  <a:cubicBezTo>
                    <a:pt x="12" y="116"/>
                    <a:pt x="10" y="119"/>
                    <a:pt x="6" y="119"/>
                  </a:cubicBezTo>
                  <a:cubicBezTo>
                    <a:pt x="6" y="119"/>
                    <a:pt x="6" y="119"/>
                    <a:pt x="6" y="119"/>
                  </a:cubicBezTo>
                  <a:cubicBezTo>
                    <a:pt x="3" y="119"/>
                    <a:pt x="0" y="116"/>
                    <a:pt x="0" y="113"/>
                  </a:cubicBezTo>
                  <a:close/>
                  <a:moveTo>
                    <a:pt x="0" y="59"/>
                  </a:moveTo>
                  <a:cubicBezTo>
                    <a:pt x="0" y="56"/>
                    <a:pt x="3" y="53"/>
                    <a:pt x="6" y="53"/>
                  </a:cubicBezTo>
                  <a:cubicBezTo>
                    <a:pt x="6" y="53"/>
                    <a:pt x="6" y="53"/>
                    <a:pt x="6" y="53"/>
                  </a:cubicBezTo>
                  <a:cubicBezTo>
                    <a:pt x="10" y="53"/>
                    <a:pt x="12" y="56"/>
                    <a:pt x="12" y="59"/>
                  </a:cubicBezTo>
                  <a:cubicBezTo>
                    <a:pt x="12" y="59"/>
                    <a:pt x="12" y="59"/>
                    <a:pt x="12" y="59"/>
                  </a:cubicBezTo>
                  <a:cubicBezTo>
                    <a:pt x="12" y="63"/>
                    <a:pt x="10" y="65"/>
                    <a:pt x="6" y="65"/>
                  </a:cubicBezTo>
                  <a:cubicBezTo>
                    <a:pt x="6" y="65"/>
                    <a:pt x="6" y="65"/>
                    <a:pt x="6" y="65"/>
                  </a:cubicBezTo>
                  <a:cubicBezTo>
                    <a:pt x="3" y="65"/>
                    <a:pt x="0" y="63"/>
                    <a:pt x="0" y="59"/>
                  </a:cubicBezTo>
                  <a:close/>
                  <a:moveTo>
                    <a:pt x="0" y="6"/>
                  </a:moveTo>
                  <a:cubicBezTo>
                    <a:pt x="0" y="3"/>
                    <a:pt x="3" y="0"/>
                    <a:pt x="6" y="0"/>
                  </a:cubicBezTo>
                  <a:cubicBezTo>
                    <a:pt x="6" y="0"/>
                    <a:pt x="6" y="0"/>
                    <a:pt x="6" y="0"/>
                  </a:cubicBezTo>
                  <a:cubicBezTo>
                    <a:pt x="10" y="0"/>
                    <a:pt x="12" y="3"/>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88">
              <a:extLst>
                <a:ext uri="{FF2B5EF4-FFF2-40B4-BE49-F238E27FC236}">
                  <a16:creationId xmlns:a16="http://schemas.microsoft.com/office/drawing/2014/main" id="{CA97914D-F38B-4DCA-9DB7-D8C94FAD5E11}"/>
                </a:ext>
              </a:extLst>
            </p:cNvPr>
            <p:cNvSpPr>
              <a:spLocks/>
            </p:cNvSpPr>
            <p:nvPr/>
          </p:nvSpPr>
          <p:spPr bwMode="auto">
            <a:xfrm>
              <a:off x="192" y="-2"/>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59"/>
                    <a:pt x="0" y="56"/>
                  </a:cubicBezTo>
                  <a:cubicBezTo>
                    <a:pt x="0" y="6"/>
                    <a:pt x="0" y="6"/>
                    <a:pt x="0" y="6"/>
                  </a:cubicBezTo>
                  <a:cubicBezTo>
                    <a:pt x="0" y="2"/>
                    <a:pt x="3"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9">
              <a:extLst>
                <a:ext uri="{FF2B5EF4-FFF2-40B4-BE49-F238E27FC236}">
                  <a16:creationId xmlns:a16="http://schemas.microsoft.com/office/drawing/2014/main" id="{A7BF0497-5E19-4C4C-80CE-8A1235984A17}"/>
                </a:ext>
              </a:extLst>
            </p:cNvPr>
            <p:cNvSpPr>
              <a:spLocks/>
            </p:cNvSpPr>
            <p:nvPr/>
          </p:nvSpPr>
          <p:spPr bwMode="auto">
            <a:xfrm>
              <a:off x="290" y="-2"/>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59"/>
                    <a:pt x="0" y="56"/>
                  </a:cubicBezTo>
                  <a:cubicBezTo>
                    <a:pt x="0" y="6"/>
                    <a:pt x="0" y="6"/>
                    <a:pt x="0" y="6"/>
                  </a:cubicBezTo>
                  <a:cubicBezTo>
                    <a:pt x="0" y="2"/>
                    <a:pt x="3"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90">
              <a:extLst>
                <a:ext uri="{FF2B5EF4-FFF2-40B4-BE49-F238E27FC236}">
                  <a16:creationId xmlns:a16="http://schemas.microsoft.com/office/drawing/2014/main" id="{42BAFC47-837C-480D-89FC-5A7ECB68E3FC}"/>
                </a:ext>
              </a:extLst>
            </p:cNvPr>
            <p:cNvSpPr>
              <a:spLocks/>
            </p:cNvSpPr>
            <p:nvPr/>
          </p:nvSpPr>
          <p:spPr bwMode="auto">
            <a:xfrm>
              <a:off x="388" y="-2"/>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2" y="62"/>
                    <a:pt x="0" y="59"/>
                    <a:pt x="0" y="56"/>
                  </a:cubicBezTo>
                  <a:cubicBezTo>
                    <a:pt x="0" y="6"/>
                    <a:pt x="0" y="6"/>
                    <a:pt x="0" y="6"/>
                  </a:cubicBezTo>
                  <a:cubicBezTo>
                    <a:pt x="0" y="2"/>
                    <a:pt x="2"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1">
              <a:extLst>
                <a:ext uri="{FF2B5EF4-FFF2-40B4-BE49-F238E27FC236}">
                  <a16:creationId xmlns:a16="http://schemas.microsoft.com/office/drawing/2014/main" id="{EC79E0B5-0460-447F-96A8-832A39C18267}"/>
                </a:ext>
              </a:extLst>
            </p:cNvPr>
            <p:cNvSpPr>
              <a:spLocks/>
            </p:cNvSpPr>
            <p:nvPr/>
          </p:nvSpPr>
          <p:spPr bwMode="auto">
            <a:xfrm>
              <a:off x="484" y="-2"/>
              <a:ext cx="28"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59"/>
                    <a:pt x="0" y="56"/>
                  </a:cubicBezTo>
                  <a:cubicBezTo>
                    <a:pt x="0" y="6"/>
                    <a:pt x="0" y="6"/>
                    <a:pt x="0" y="6"/>
                  </a:cubicBezTo>
                  <a:cubicBezTo>
                    <a:pt x="0" y="2"/>
                    <a:pt x="3"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92">
              <a:extLst>
                <a:ext uri="{FF2B5EF4-FFF2-40B4-BE49-F238E27FC236}">
                  <a16:creationId xmlns:a16="http://schemas.microsoft.com/office/drawing/2014/main" id="{4E9733FF-FB9B-40B9-B37E-153BB0577CE0}"/>
                </a:ext>
              </a:extLst>
            </p:cNvPr>
            <p:cNvSpPr>
              <a:spLocks/>
            </p:cNvSpPr>
            <p:nvPr/>
          </p:nvSpPr>
          <p:spPr bwMode="auto">
            <a:xfrm>
              <a:off x="582" y="-2"/>
              <a:ext cx="28"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59"/>
                    <a:pt x="0" y="56"/>
                  </a:cubicBezTo>
                  <a:cubicBezTo>
                    <a:pt x="0" y="6"/>
                    <a:pt x="0" y="6"/>
                    <a:pt x="0" y="6"/>
                  </a:cubicBezTo>
                  <a:cubicBezTo>
                    <a:pt x="0" y="2"/>
                    <a:pt x="3"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93">
              <a:extLst>
                <a:ext uri="{FF2B5EF4-FFF2-40B4-BE49-F238E27FC236}">
                  <a16:creationId xmlns:a16="http://schemas.microsoft.com/office/drawing/2014/main" id="{C6BC793E-AC59-4B1A-B9D1-342A4A03DCCD}"/>
                </a:ext>
              </a:extLst>
            </p:cNvPr>
            <p:cNvSpPr>
              <a:spLocks/>
            </p:cNvSpPr>
            <p:nvPr/>
          </p:nvSpPr>
          <p:spPr bwMode="auto">
            <a:xfrm>
              <a:off x="680" y="-2"/>
              <a:ext cx="28"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2" y="62"/>
                    <a:pt x="0" y="59"/>
                    <a:pt x="0" y="56"/>
                  </a:cubicBezTo>
                  <a:cubicBezTo>
                    <a:pt x="0" y="6"/>
                    <a:pt x="0" y="6"/>
                    <a:pt x="0" y="6"/>
                  </a:cubicBezTo>
                  <a:cubicBezTo>
                    <a:pt x="0" y="2"/>
                    <a:pt x="2"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4">
              <a:extLst>
                <a:ext uri="{FF2B5EF4-FFF2-40B4-BE49-F238E27FC236}">
                  <a16:creationId xmlns:a16="http://schemas.microsoft.com/office/drawing/2014/main" id="{4CBC92EC-71F7-4858-9315-08FE46FDDB97}"/>
                </a:ext>
              </a:extLst>
            </p:cNvPr>
            <p:cNvSpPr>
              <a:spLocks/>
            </p:cNvSpPr>
            <p:nvPr/>
          </p:nvSpPr>
          <p:spPr bwMode="auto">
            <a:xfrm>
              <a:off x="775" y="-2"/>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59"/>
                    <a:pt x="0" y="56"/>
                  </a:cubicBezTo>
                  <a:cubicBezTo>
                    <a:pt x="0" y="6"/>
                    <a:pt x="0" y="6"/>
                    <a:pt x="0" y="6"/>
                  </a:cubicBezTo>
                  <a:cubicBezTo>
                    <a:pt x="0" y="2"/>
                    <a:pt x="3"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95">
              <a:extLst>
                <a:ext uri="{FF2B5EF4-FFF2-40B4-BE49-F238E27FC236}">
                  <a16:creationId xmlns:a16="http://schemas.microsoft.com/office/drawing/2014/main" id="{246AE53A-B3D0-4D33-9029-594CBF9DAC03}"/>
                </a:ext>
              </a:extLst>
            </p:cNvPr>
            <p:cNvSpPr>
              <a:spLocks/>
            </p:cNvSpPr>
            <p:nvPr/>
          </p:nvSpPr>
          <p:spPr bwMode="auto">
            <a:xfrm>
              <a:off x="187"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2" y="62"/>
                    <a:pt x="0" y="60"/>
                    <a:pt x="0" y="56"/>
                  </a:cubicBezTo>
                  <a:cubicBezTo>
                    <a:pt x="0" y="6"/>
                    <a:pt x="0" y="6"/>
                    <a:pt x="0" y="6"/>
                  </a:cubicBezTo>
                  <a:cubicBezTo>
                    <a:pt x="0" y="3"/>
                    <a:pt x="2" y="0"/>
                    <a:pt x="6" y="0"/>
                  </a:cubicBezTo>
                  <a:cubicBezTo>
                    <a:pt x="9" y="0"/>
                    <a:pt x="12" y="3"/>
                    <a:pt x="12" y="6"/>
                  </a:cubicBezTo>
                  <a:cubicBezTo>
                    <a:pt x="12" y="56"/>
                    <a:pt x="12" y="56"/>
                    <a:pt x="12" y="56"/>
                  </a:cubicBezTo>
                  <a:cubicBezTo>
                    <a:pt x="12" y="60"/>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96">
              <a:extLst>
                <a:ext uri="{FF2B5EF4-FFF2-40B4-BE49-F238E27FC236}">
                  <a16:creationId xmlns:a16="http://schemas.microsoft.com/office/drawing/2014/main" id="{16CF6A5F-1C7F-4F1F-A699-F10D878A9D12}"/>
                </a:ext>
              </a:extLst>
            </p:cNvPr>
            <p:cNvSpPr>
              <a:spLocks/>
            </p:cNvSpPr>
            <p:nvPr/>
          </p:nvSpPr>
          <p:spPr bwMode="auto">
            <a:xfrm>
              <a:off x="283"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60"/>
                    <a:pt x="0" y="56"/>
                  </a:cubicBezTo>
                  <a:cubicBezTo>
                    <a:pt x="0" y="6"/>
                    <a:pt x="0" y="6"/>
                    <a:pt x="0" y="6"/>
                  </a:cubicBezTo>
                  <a:cubicBezTo>
                    <a:pt x="0" y="3"/>
                    <a:pt x="3" y="0"/>
                    <a:pt x="6" y="0"/>
                  </a:cubicBezTo>
                  <a:cubicBezTo>
                    <a:pt x="10" y="0"/>
                    <a:pt x="12" y="3"/>
                    <a:pt x="12" y="6"/>
                  </a:cubicBezTo>
                  <a:cubicBezTo>
                    <a:pt x="12" y="56"/>
                    <a:pt x="12" y="56"/>
                    <a:pt x="12" y="56"/>
                  </a:cubicBezTo>
                  <a:cubicBezTo>
                    <a:pt x="12" y="60"/>
                    <a:pt x="10"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97">
              <a:extLst>
                <a:ext uri="{FF2B5EF4-FFF2-40B4-BE49-F238E27FC236}">
                  <a16:creationId xmlns:a16="http://schemas.microsoft.com/office/drawing/2014/main" id="{60E5C805-8366-4BD9-A02A-184DB4873F22}"/>
                </a:ext>
              </a:extLst>
            </p:cNvPr>
            <p:cNvSpPr>
              <a:spLocks/>
            </p:cNvSpPr>
            <p:nvPr/>
          </p:nvSpPr>
          <p:spPr bwMode="auto">
            <a:xfrm>
              <a:off x="381"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60"/>
                    <a:pt x="0" y="56"/>
                  </a:cubicBezTo>
                  <a:cubicBezTo>
                    <a:pt x="0" y="6"/>
                    <a:pt x="0" y="6"/>
                    <a:pt x="0" y="6"/>
                  </a:cubicBezTo>
                  <a:cubicBezTo>
                    <a:pt x="0" y="3"/>
                    <a:pt x="3" y="0"/>
                    <a:pt x="6" y="0"/>
                  </a:cubicBezTo>
                  <a:cubicBezTo>
                    <a:pt x="9" y="0"/>
                    <a:pt x="12" y="3"/>
                    <a:pt x="12" y="6"/>
                  </a:cubicBezTo>
                  <a:cubicBezTo>
                    <a:pt x="12" y="56"/>
                    <a:pt x="12" y="56"/>
                    <a:pt x="12" y="56"/>
                  </a:cubicBezTo>
                  <a:cubicBezTo>
                    <a:pt x="12" y="60"/>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98">
              <a:extLst>
                <a:ext uri="{FF2B5EF4-FFF2-40B4-BE49-F238E27FC236}">
                  <a16:creationId xmlns:a16="http://schemas.microsoft.com/office/drawing/2014/main" id="{32B41461-7666-4A5D-80DD-2D18DD3507C6}"/>
                </a:ext>
              </a:extLst>
            </p:cNvPr>
            <p:cNvSpPr>
              <a:spLocks/>
            </p:cNvSpPr>
            <p:nvPr/>
          </p:nvSpPr>
          <p:spPr bwMode="auto">
            <a:xfrm>
              <a:off x="479"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2" y="62"/>
                    <a:pt x="0" y="60"/>
                    <a:pt x="0" y="56"/>
                  </a:cubicBezTo>
                  <a:cubicBezTo>
                    <a:pt x="0" y="6"/>
                    <a:pt x="0" y="6"/>
                    <a:pt x="0" y="6"/>
                  </a:cubicBezTo>
                  <a:cubicBezTo>
                    <a:pt x="0" y="3"/>
                    <a:pt x="2" y="0"/>
                    <a:pt x="6" y="0"/>
                  </a:cubicBezTo>
                  <a:cubicBezTo>
                    <a:pt x="9" y="0"/>
                    <a:pt x="12" y="3"/>
                    <a:pt x="12" y="6"/>
                  </a:cubicBezTo>
                  <a:cubicBezTo>
                    <a:pt x="12" y="56"/>
                    <a:pt x="12" y="56"/>
                    <a:pt x="12" y="56"/>
                  </a:cubicBezTo>
                  <a:cubicBezTo>
                    <a:pt x="12" y="60"/>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9">
              <a:extLst>
                <a:ext uri="{FF2B5EF4-FFF2-40B4-BE49-F238E27FC236}">
                  <a16:creationId xmlns:a16="http://schemas.microsoft.com/office/drawing/2014/main" id="{79DE59A7-0DA1-4346-B32B-C086E51FD078}"/>
                </a:ext>
              </a:extLst>
            </p:cNvPr>
            <p:cNvSpPr>
              <a:spLocks/>
            </p:cNvSpPr>
            <p:nvPr/>
          </p:nvSpPr>
          <p:spPr bwMode="auto">
            <a:xfrm>
              <a:off x="574"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60"/>
                    <a:pt x="0" y="56"/>
                  </a:cubicBezTo>
                  <a:cubicBezTo>
                    <a:pt x="0" y="6"/>
                    <a:pt x="0" y="6"/>
                    <a:pt x="0" y="6"/>
                  </a:cubicBezTo>
                  <a:cubicBezTo>
                    <a:pt x="0" y="3"/>
                    <a:pt x="3" y="0"/>
                    <a:pt x="6" y="0"/>
                  </a:cubicBezTo>
                  <a:cubicBezTo>
                    <a:pt x="10" y="0"/>
                    <a:pt x="12" y="3"/>
                    <a:pt x="12" y="6"/>
                  </a:cubicBezTo>
                  <a:cubicBezTo>
                    <a:pt x="12" y="56"/>
                    <a:pt x="12" y="56"/>
                    <a:pt x="12" y="56"/>
                  </a:cubicBezTo>
                  <a:cubicBezTo>
                    <a:pt x="12" y="60"/>
                    <a:pt x="10"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0">
              <a:extLst>
                <a:ext uri="{FF2B5EF4-FFF2-40B4-BE49-F238E27FC236}">
                  <a16:creationId xmlns:a16="http://schemas.microsoft.com/office/drawing/2014/main" id="{B80E1C68-F99A-424B-8DC0-B0E95DF3EBC0}"/>
                </a:ext>
              </a:extLst>
            </p:cNvPr>
            <p:cNvSpPr>
              <a:spLocks/>
            </p:cNvSpPr>
            <p:nvPr/>
          </p:nvSpPr>
          <p:spPr bwMode="auto">
            <a:xfrm>
              <a:off x="672"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60"/>
                    <a:pt x="0" y="56"/>
                  </a:cubicBezTo>
                  <a:cubicBezTo>
                    <a:pt x="0" y="6"/>
                    <a:pt x="0" y="6"/>
                    <a:pt x="0" y="6"/>
                  </a:cubicBezTo>
                  <a:cubicBezTo>
                    <a:pt x="0" y="3"/>
                    <a:pt x="3" y="0"/>
                    <a:pt x="6" y="0"/>
                  </a:cubicBezTo>
                  <a:cubicBezTo>
                    <a:pt x="9" y="0"/>
                    <a:pt x="12" y="3"/>
                    <a:pt x="12" y="6"/>
                  </a:cubicBezTo>
                  <a:cubicBezTo>
                    <a:pt x="12" y="56"/>
                    <a:pt x="12" y="56"/>
                    <a:pt x="12" y="56"/>
                  </a:cubicBezTo>
                  <a:cubicBezTo>
                    <a:pt x="12" y="60"/>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1">
              <a:extLst>
                <a:ext uri="{FF2B5EF4-FFF2-40B4-BE49-F238E27FC236}">
                  <a16:creationId xmlns:a16="http://schemas.microsoft.com/office/drawing/2014/main" id="{059D0639-611F-496B-ADE2-454888E8B651}"/>
                </a:ext>
              </a:extLst>
            </p:cNvPr>
            <p:cNvSpPr>
              <a:spLocks/>
            </p:cNvSpPr>
            <p:nvPr/>
          </p:nvSpPr>
          <p:spPr bwMode="auto">
            <a:xfrm>
              <a:off x="770"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2" y="62"/>
                    <a:pt x="0" y="60"/>
                    <a:pt x="0" y="56"/>
                  </a:cubicBezTo>
                  <a:cubicBezTo>
                    <a:pt x="0" y="6"/>
                    <a:pt x="0" y="6"/>
                    <a:pt x="0" y="6"/>
                  </a:cubicBezTo>
                  <a:cubicBezTo>
                    <a:pt x="0" y="3"/>
                    <a:pt x="2" y="0"/>
                    <a:pt x="6" y="0"/>
                  </a:cubicBezTo>
                  <a:cubicBezTo>
                    <a:pt x="9" y="0"/>
                    <a:pt x="12" y="3"/>
                    <a:pt x="12" y="6"/>
                  </a:cubicBezTo>
                  <a:cubicBezTo>
                    <a:pt x="12" y="56"/>
                    <a:pt x="12" y="56"/>
                    <a:pt x="12" y="56"/>
                  </a:cubicBezTo>
                  <a:cubicBezTo>
                    <a:pt x="12" y="60"/>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2">
              <a:extLst>
                <a:ext uri="{FF2B5EF4-FFF2-40B4-BE49-F238E27FC236}">
                  <a16:creationId xmlns:a16="http://schemas.microsoft.com/office/drawing/2014/main" id="{C0FC5928-F2FC-42A6-978D-6F89BD10BB5D}"/>
                </a:ext>
              </a:extLst>
            </p:cNvPr>
            <p:cNvSpPr>
              <a:spLocks/>
            </p:cNvSpPr>
            <p:nvPr/>
          </p:nvSpPr>
          <p:spPr bwMode="auto">
            <a:xfrm>
              <a:off x="3" y="757"/>
              <a:ext cx="149" cy="28"/>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9"/>
                    <a:pt x="0" y="6"/>
                  </a:cubicBezTo>
                  <a:cubicBezTo>
                    <a:pt x="0" y="3"/>
                    <a:pt x="2" y="0"/>
                    <a:pt x="6" y="0"/>
                  </a:cubicBezTo>
                  <a:cubicBezTo>
                    <a:pt x="56" y="0"/>
                    <a:pt x="56" y="0"/>
                    <a:pt x="56" y="0"/>
                  </a:cubicBezTo>
                  <a:cubicBezTo>
                    <a:pt x="59" y="0"/>
                    <a:pt x="62" y="3"/>
                    <a:pt x="62" y="6"/>
                  </a:cubicBezTo>
                  <a:cubicBezTo>
                    <a:pt x="62" y="9"/>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3">
              <a:extLst>
                <a:ext uri="{FF2B5EF4-FFF2-40B4-BE49-F238E27FC236}">
                  <a16:creationId xmlns:a16="http://schemas.microsoft.com/office/drawing/2014/main" id="{553D555C-DD73-4E19-B867-B1E33CBAB635}"/>
                </a:ext>
              </a:extLst>
            </p:cNvPr>
            <p:cNvSpPr>
              <a:spLocks/>
            </p:cNvSpPr>
            <p:nvPr/>
          </p:nvSpPr>
          <p:spPr bwMode="auto">
            <a:xfrm>
              <a:off x="3" y="659"/>
              <a:ext cx="149" cy="29"/>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10"/>
                    <a:pt x="0" y="6"/>
                  </a:cubicBezTo>
                  <a:cubicBezTo>
                    <a:pt x="0" y="3"/>
                    <a:pt x="2" y="0"/>
                    <a:pt x="6" y="0"/>
                  </a:cubicBezTo>
                  <a:cubicBezTo>
                    <a:pt x="56" y="0"/>
                    <a:pt x="56" y="0"/>
                    <a:pt x="56" y="0"/>
                  </a:cubicBezTo>
                  <a:cubicBezTo>
                    <a:pt x="59" y="0"/>
                    <a:pt x="62" y="3"/>
                    <a:pt x="62" y="6"/>
                  </a:cubicBezTo>
                  <a:cubicBezTo>
                    <a:pt x="62" y="10"/>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04">
              <a:extLst>
                <a:ext uri="{FF2B5EF4-FFF2-40B4-BE49-F238E27FC236}">
                  <a16:creationId xmlns:a16="http://schemas.microsoft.com/office/drawing/2014/main" id="{9591EF82-AF5B-46B5-AE2F-BEB9D47F61B8}"/>
                </a:ext>
              </a:extLst>
            </p:cNvPr>
            <p:cNvSpPr>
              <a:spLocks/>
            </p:cNvSpPr>
            <p:nvPr/>
          </p:nvSpPr>
          <p:spPr bwMode="auto">
            <a:xfrm>
              <a:off x="3" y="563"/>
              <a:ext cx="149" cy="29"/>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9"/>
                    <a:pt x="0" y="6"/>
                  </a:cubicBezTo>
                  <a:cubicBezTo>
                    <a:pt x="0" y="3"/>
                    <a:pt x="2" y="0"/>
                    <a:pt x="6" y="0"/>
                  </a:cubicBezTo>
                  <a:cubicBezTo>
                    <a:pt x="56" y="0"/>
                    <a:pt x="56" y="0"/>
                    <a:pt x="56" y="0"/>
                  </a:cubicBezTo>
                  <a:cubicBezTo>
                    <a:pt x="59" y="0"/>
                    <a:pt x="62" y="3"/>
                    <a:pt x="62" y="6"/>
                  </a:cubicBezTo>
                  <a:cubicBezTo>
                    <a:pt x="62" y="9"/>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5">
              <a:extLst>
                <a:ext uri="{FF2B5EF4-FFF2-40B4-BE49-F238E27FC236}">
                  <a16:creationId xmlns:a16="http://schemas.microsoft.com/office/drawing/2014/main" id="{130B0F49-401E-45E5-A62D-0571E91E1768}"/>
                </a:ext>
              </a:extLst>
            </p:cNvPr>
            <p:cNvSpPr>
              <a:spLocks/>
            </p:cNvSpPr>
            <p:nvPr/>
          </p:nvSpPr>
          <p:spPr bwMode="auto">
            <a:xfrm>
              <a:off x="3" y="466"/>
              <a:ext cx="149" cy="28"/>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9"/>
                    <a:pt x="0" y="6"/>
                  </a:cubicBezTo>
                  <a:cubicBezTo>
                    <a:pt x="0" y="3"/>
                    <a:pt x="2" y="0"/>
                    <a:pt x="6" y="0"/>
                  </a:cubicBezTo>
                  <a:cubicBezTo>
                    <a:pt x="56" y="0"/>
                    <a:pt x="56" y="0"/>
                    <a:pt x="56" y="0"/>
                  </a:cubicBezTo>
                  <a:cubicBezTo>
                    <a:pt x="59" y="0"/>
                    <a:pt x="62" y="3"/>
                    <a:pt x="62" y="6"/>
                  </a:cubicBezTo>
                  <a:cubicBezTo>
                    <a:pt x="62" y="9"/>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6">
              <a:extLst>
                <a:ext uri="{FF2B5EF4-FFF2-40B4-BE49-F238E27FC236}">
                  <a16:creationId xmlns:a16="http://schemas.microsoft.com/office/drawing/2014/main" id="{0F342CA4-313E-4EA8-B48E-1599B573ABCE}"/>
                </a:ext>
              </a:extLst>
            </p:cNvPr>
            <p:cNvSpPr>
              <a:spLocks/>
            </p:cNvSpPr>
            <p:nvPr/>
          </p:nvSpPr>
          <p:spPr bwMode="auto">
            <a:xfrm>
              <a:off x="3" y="368"/>
              <a:ext cx="149" cy="28"/>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10"/>
                    <a:pt x="0" y="6"/>
                  </a:cubicBezTo>
                  <a:cubicBezTo>
                    <a:pt x="0" y="3"/>
                    <a:pt x="2" y="0"/>
                    <a:pt x="6" y="0"/>
                  </a:cubicBezTo>
                  <a:cubicBezTo>
                    <a:pt x="56" y="0"/>
                    <a:pt x="56" y="0"/>
                    <a:pt x="56" y="0"/>
                  </a:cubicBezTo>
                  <a:cubicBezTo>
                    <a:pt x="59" y="0"/>
                    <a:pt x="62" y="3"/>
                    <a:pt x="62" y="6"/>
                  </a:cubicBezTo>
                  <a:cubicBezTo>
                    <a:pt x="62" y="10"/>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7">
              <a:extLst>
                <a:ext uri="{FF2B5EF4-FFF2-40B4-BE49-F238E27FC236}">
                  <a16:creationId xmlns:a16="http://schemas.microsoft.com/office/drawing/2014/main" id="{E8E0F0CB-3351-4EDE-9005-7F06206FF13E}"/>
                </a:ext>
              </a:extLst>
            </p:cNvPr>
            <p:cNvSpPr>
              <a:spLocks/>
            </p:cNvSpPr>
            <p:nvPr/>
          </p:nvSpPr>
          <p:spPr bwMode="auto">
            <a:xfrm>
              <a:off x="3" y="272"/>
              <a:ext cx="149" cy="29"/>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9"/>
                    <a:pt x="0" y="6"/>
                  </a:cubicBezTo>
                  <a:cubicBezTo>
                    <a:pt x="0" y="3"/>
                    <a:pt x="2" y="0"/>
                    <a:pt x="6" y="0"/>
                  </a:cubicBezTo>
                  <a:cubicBezTo>
                    <a:pt x="56" y="0"/>
                    <a:pt x="56" y="0"/>
                    <a:pt x="56" y="0"/>
                  </a:cubicBezTo>
                  <a:cubicBezTo>
                    <a:pt x="59" y="0"/>
                    <a:pt x="62" y="3"/>
                    <a:pt x="62" y="6"/>
                  </a:cubicBezTo>
                  <a:cubicBezTo>
                    <a:pt x="62" y="9"/>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8">
              <a:extLst>
                <a:ext uri="{FF2B5EF4-FFF2-40B4-BE49-F238E27FC236}">
                  <a16:creationId xmlns:a16="http://schemas.microsoft.com/office/drawing/2014/main" id="{7F8E3C7A-E80A-4518-9B45-35BE25AF431A}"/>
                </a:ext>
              </a:extLst>
            </p:cNvPr>
            <p:cNvSpPr>
              <a:spLocks/>
            </p:cNvSpPr>
            <p:nvPr/>
          </p:nvSpPr>
          <p:spPr bwMode="auto">
            <a:xfrm>
              <a:off x="3" y="174"/>
              <a:ext cx="149" cy="29"/>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9"/>
                    <a:pt x="0" y="6"/>
                  </a:cubicBezTo>
                  <a:cubicBezTo>
                    <a:pt x="0" y="3"/>
                    <a:pt x="2" y="0"/>
                    <a:pt x="6" y="0"/>
                  </a:cubicBezTo>
                  <a:cubicBezTo>
                    <a:pt x="56" y="0"/>
                    <a:pt x="56" y="0"/>
                    <a:pt x="56" y="0"/>
                  </a:cubicBezTo>
                  <a:cubicBezTo>
                    <a:pt x="59" y="0"/>
                    <a:pt x="62" y="3"/>
                    <a:pt x="62" y="6"/>
                  </a:cubicBezTo>
                  <a:cubicBezTo>
                    <a:pt x="62" y="9"/>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9">
              <a:extLst>
                <a:ext uri="{FF2B5EF4-FFF2-40B4-BE49-F238E27FC236}">
                  <a16:creationId xmlns:a16="http://schemas.microsoft.com/office/drawing/2014/main" id="{BDF3F1AB-F888-492E-A804-2D0E23FEE282}"/>
                </a:ext>
              </a:extLst>
            </p:cNvPr>
            <p:cNvSpPr>
              <a:spLocks/>
            </p:cNvSpPr>
            <p:nvPr/>
          </p:nvSpPr>
          <p:spPr bwMode="auto">
            <a:xfrm>
              <a:off x="833" y="764"/>
              <a:ext cx="150" cy="29"/>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9"/>
                    <a:pt x="0" y="6"/>
                  </a:cubicBezTo>
                  <a:cubicBezTo>
                    <a:pt x="0" y="2"/>
                    <a:pt x="3" y="0"/>
                    <a:pt x="6" y="0"/>
                  </a:cubicBezTo>
                  <a:cubicBezTo>
                    <a:pt x="57" y="0"/>
                    <a:pt x="57" y="0"/>
                    <a:pt x="57" y="0"/>
                  </a:cubicBezTo>
                  <a:cubicBezTo>
                    <a:pt x="60" y="0"/>
                    <a:pt x="63" y="2"/>
                    <a:pt x="63" y="6"/>
                  </a:cubicBezTo>
                  <a:cubicBezTo>
                    <a:pt x="63" y="9"/>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0">
              <a:extLst>
                <a:ext uri="{FF2B5EF4-FFF2-40B4-BE49-F238E27FC236}">
                  <a16:creationId xmlns:a16="http://schemas.microsoft.com/office/drawing/2014/main" id="{8BD105C4-819F-4C09-B498-FDE9281785C2}"/>
                </a:ext>
              </a:extLst>
            </p:cNvPr>
            <p:cNvSpPr>
              <a:spLocks/>
            </p:cNvSpPr>
            <p:nvPr/>
          </p:nvSpPr>
          <p:spPr bwMode="auto">
            <a:xfrm>
              <a:off x="833" y="666"/>
              <a:ext cx="150" cy="29"/>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9"/>
                    <a:pt x="0" y="6"/>
                  </a:cubicBezTo>
                  <a:cubicBezTo>
                    <a:pt x="0" y="3"/>
                    <a:pt x="3" y="0"/>
                    <a:pt x="6" y="0"/>
                  </a:cubicBezTo>
                  <a:cubicBezTo>
                    <a:pt x="57" y="0"/>
                    <a:pt x="57" y="0"/>
                    <a:pt x="57" y="0"/>
                  </a:cubicBezTo>
                  <a:cubicBezTo>
                    <a:pt x="60" y="0"/>
                    <a:pt x="63" y="3"/>
                    <a:pt x="63" y="6"/>
                  </a:cubicBezTo>
                  <a:cubicBezTo>
                    <a:pt x="63" y="9"/>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1">
              <a:extLst>
                <a:ext uri="{FF2B5EF4-FFF2-40B4-BE49-F238E27FC236}">
                  <a16:creationId xmlns:a16="http://schemas.microsoft.com/office/drawing/2014/main" id="{C8E573B5-4300-4246-A672-FB005099D8B7}"/>
                </a:ext>
              </a:extLst>
            </p:cNvPr>
            <p:cNvSpPr>
              <a:spLocks/>
            </p:cNvSpPr>
            <p:nvPr/>
          </p:nvSpPr>
          <p:spPr bwMode="auto">
            <a:xfrm>
              <a:off x="833" y="568"/>
              <a:ext cx="150" cy="29"/>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10"/>
                    <a:pt x="0" y="6"/>
                  </a:cubicBezTo>
                  <a:cubicBezTo>
                    <a:pt x="0" y="3"/>
                    <a:pt x="3" y="0"/>
                    <a:pt x="6" y="0"/>
                  </a:cubicBezTo>
                  <a:cubicBezTo>
                    <a:pt x="57" y="0"/>
                    <a:pt x="57" y="0"/>
                    <a:pt x="57" y="0"/>
                  </a:cubicBezTo>
                  <a:cubicBezTo>
                    <a:pt x="60" y="0"/>
                    <a:pt x="63" y="3"/>
                    <a:pt x="63" y="6"/>
                  </a:cubicBezTo>
                  <a:cubicBezTo>
                    <a:pt x="63" y="10"/>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2">
              <a:extLst>
                <a:ext uri="{FF2B5EF4-FFF2-40B4-BE49-F238E27FC236}">
                  <a16:creationId xmlns:a16="http://schemas.microsoft.com/office/drawing/2014/main" id="{C9360709-5992-4EDB-BABA-772D434BCAE0}"/>
                </a:ext>
              </a:extLst>
            </p:cNvPr>
            <p:cNvSpPr>
              <a:spLocks/>
            </p:cNvSpPr>
            <p:nvPr/>
          </p:nvSpPr>
          <p:spPr bwMode="auto">
            <a:xfrm>
              <a:off x="833" y="473"/>
              <a:ext cx="150" cy="28"/>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9"/>
                    <a:pt x="0" y="6"/>
                  </a:cubicBezTo>
                  <a:cubicBezTo>
                    <a:pt x="0" y="2"/>
                    <a:pt x="3" y="0"/>
                    <a:pt x="6" y="0"/>
                  </a:cubicBezTo>
                  <a:cubicBezTo>
                    <a:pt x="57" y="0"/>
                    <a:pt x="57" y="0"/>
                    <a:pt x="57" y="0"/>
                  </a:cubicBezTo>
                  <a:cubicBezTo>
                    <a:pt x="60" y="0"/>
                    <a:pt x="63" y="2"/>
                    <a:pt x="63" y="6"/>
                  </a:cubicBezTo>
                  <a:cubicBezTo>
                    <a:pt x="63" y="9"/>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3">
              <a:extLst>
                <a:ext uri="{FF2B5EF4-FFF2-40B4-BE49-F238E27FC236}">
                  <a16:creationId xmlns:a16="http://schemas.microsoft.com/office/drawing/2014/main" id="{CDE28BA2-2E0D-4346-ABB2-440E66E28B70}"/>
                </a:ext>
              </a:extLst>
            </p:cNvPr>
            <p:cNvSpPr>
              <a:spLocks/>
            </p:cNvSpPr>
            <p:nvPr/>
          </p:nvSpPr>
          <p:spPr bwMode="auto">
            <a:xfrm>
              <a:off x="833" y="375"/>
              <a:ext cx="150" cy="28"/>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9"/>
                    <a:pt x="0" y="6"/>
                  </a:cubicBezTo>
                  <a:cubicBezTo>
                    <a:pt x="0" y="3"/>
                    <a:pt x="3" y="0"/>
                    <a:pt x="6" y="0"/>
                  </a:cubicBezTo>
                  <a:cubicBezTo>
                    <a:pt x="57" y="0"/>
                    <a:pt x="57" y="0"/>
                    <a:pt x="57" y="0"/>
                  </a:cubicBezTo>
                  <a:cubicBezTo>
                    <a:pt x="60" y="0"/>
                    <a:pt x="63" y="3"/>
                    <a:pt x="63" y="6"/>
                  </a:cubicBezTo>
                  <a:cubicBezTo>
                    <a:pt x="63" y="9"/>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4">
              <a:extLst>
                <a:ext uri="{FF2B5EF4-FFF2-40B4-BE49-F238E27FC236}">
                  <a16:creationId xmlns:a16="http://schemas.microsoft.com/office/drawing/2014/main" id="{025F7431-FA8E-4419-A9A6-452FC54E8B42}"/>
                </a:ext>
              </a:extLst>
            </p:cNvPr>
            <p:cNvSpPr>
              <a:spLocks/>
            </p:cNvSpPr>
            <p:nvPr/>
          </p:nvSpPr>
          <p:spPr bwMode="auto">
            <a:xfrm>
              <a:off x="833" y="277"/>
              <a:ext cx="150" cy="29"/>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10"/>
                    <a:pt x="0" y="6"/>
                  </a:cubicBezTo>
                  <a:cubicBezTo>
                    <a:pt x="0" y="3"/>
                    <a:pt x="3" y="0"/>
                    <a:pt x="6" y="0"/>
                  </a:cubicBezTo>
                  <a:cubicBezTo>
                    <a:pt x="57" y="0"/>
                    <a:pt x="57" y="0"/>
                    <a:pt x="57" y="0"/>
                  </a:cubicBezTo>
                  <a:cubicBezTo>
                    <a:pt x="60" y="0"/>
                    <a:pt x="63" y="3"/>
                    <a:pt x="63" y="6"/>
                  </a:cubicBezTo>
                  <a:cubicBezTo>
                    <a:pt x="63" y="10"/>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5">
              <a:extLst>
                <a:ext uri="{FF2B5EF4-FFF2-40B4-BE49-F238E27FC236}">
                  <a16:creationId xmlns:a16="http://schemas.microsoft.com/office/drawing/2014/main" id="{A7B40C10-AC5B-4998-BA2C-6AF69E1A006F}"/>
                </a:ext>
              </a:extLst>
            </p:cNvPr>
            <p:cNvSpPr>
              <a:spLocks/>
            </p:cNvSpPr>
            <p:nvPr/>
          </p:nvSpPr>
          <p:spPr bwMode="auto">
            <a:xfrm>
              <a:off x="833" y="181"/>
              <a:ext cx="150" cy="29"/>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9"/>
                    <a:pt x="0" y="6"/>
                  </a:cubicBezTo>
                  <a:cubicBezTo>
                    <a:pt x="0" y="2"/>
                    <a:pt x="3" y="0"/>
                    <a:pt x="6" y="0"/>
                  </a:cubicBezTo>
                  <a:cubicBezTo>
                    <a:pt x="57" y="0"/>
                    <a:pt x="57" y="0"/>
                    <a:pt x="57" y="0"/>
                  </a:cubicBezTo>
                  <a:cubicBezTo>
                    <a:pt x="60" y="0"/>
                    <a:pt x="63" y="2"/>
                    <a:pt x="63" y="6"/>
                  </a:cubicBezTo>
                  <a:cubicBezTo>
                    <a:pt x="63" y="9"/>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222005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wind"/>
      </p:transition>
    </mc:Choice>
    <mc:Fallback>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adroTexto 50">
            <a:extLst>
              <a:ext uri="{FF2B5EF4-FFF2-40B4-BE49-F238E27FC236}">
                <a16:creationId xmlns:a16="http://schemas.microsoft.com/office/drawing/2014/main" id="{6CCF720C-9404-9DCA-C8AF-B587A106435E}"/>
              </a:ext>
            </a:extLst>
          </p:cNvPr>
          <p:cNvSpPr txBox="1"/>
          <p:nvPr/>
        </p:nvSpPr>
        <p:spPr>
          <a:xfrm>
            <a:off x="4392351" y="435039"/>
            <a:ext cx="3407297"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Main Idea</a:t>
            </a:r>
            <a:endParaRPr lang="en-US" sz="4000" b="1" dirty="0">
              <a:solidFill>
                <a:srgbClr val="08E0EF"/>
              </a:solidFill>
              <a:latin typeface="Times New Roman" panose="02020603050405020304" pitchFamily="18" charset="0"/>
              <a:cs typeface="Times New Roman" panose="02020603050405020304" pitchFamily="18" charset="0"/>
            </a:endParaRPr>
          </a:p>
        </p:txBody>
      </p:sp>
      <p:sp>
        <p:nvSpPr>
          <p:cNvPr id="280" name="TextBox 279">
            <a:extLst>
              <a:ext uri="{FF2B5EF4-FFF2-40B4-BE49-F238E27FC236}">
                <a16:creationId xmlns:a16="http://schemas.microsoft.com/office/drawing/2014/main" id="{EFFE32C1-CC4D-724B-F1C7-824CB82C34AF}"/>
              </a:ext>
            </a:extLst>
          </p:cNvPr>
          <p:cNvSpPr txBox="1"/>
          <p:nvPr/>
        </p:nvSpPr>
        <p:spPr>
          <a:xfrm>
            <a:off x="378993" y="1745084"/>
            <a:ext cx="11434011" cy="1015663"/>
          </a:xfrm>
          <a:prstGeom prst="rect">
            <a:avLst/>
          </a:prstGeom>
          <a:noFill/>
        </p:spPr>
        <p:txBody>
          <a:bodyPr wrap="square">
            <a:spAutoFit/>
          </a:bodyPr>
          <a:lstStyle/>
          <a:p>
            <a:pPr marL="12700" algn="just">
              <a:spcBef>
                <a:spcPts val="700"/>
              </a:spcBef>
            </a:pPr>
            <a:r>
              <a:rPr lang="en-US" sz="2000" b="1" spc="-20" dirty="0">
                <a:solidFill>
                  <a:srgbClr val="FFFFFF"/>
                </a:solidFill>
                <a:latin typeface="Times New Roman" panose="02020603050405020304" pitchFamily="18" charset="0"/>
                <a:cs typeface="Times New Roman" panose="02020603050405020304" pitchFamily="18" charset="0"/>
              </a:rPr>
              <a:t>The aim </a:t>
            </a:r>
            <a:r>
              <a:rPr lang="en-US" sz="2000" b="1" spc="-10" dirty="0">
                <a:solidFill>
                  <a:srgbClr val="FFFFFF"/>
                </a:solidFill>
                <a:latin typeface="Times New Roman" panose="02020603050405020304" pitchFamily="18" charset="0"/>
                <a:cs typeface="Times New Roman" panose="02020603050405020304" pitchFamily="18" charset="0"/>
              </a:rPr>
              <a:t>of </a:t>
            </a:r>
            <a:r>
              <a:rPr lang="en-US" sz="2000" b="1" spc="-20" dirty="0">
                <a:solidFill>
                  <a:srgbClr val="FFFFFF"/>
                </a:solidFill>
                <a:latin typeface="Times New Roman" panose="02020603050405020304" pitchFamily="18" charset="0"/>
                <a:cs typeface="Times New Roman" panose="02020603050405020304" pitchFamily="18" charset="0"/>
              </a:rPr>
              <a:t>the </a:t>
            </a:r>
            <a:r>
              <a:rPr lang="en-US" sz="2000" b="1" spc="-15" dirty="0">
                <a:solidFill>
                  <a:srgbClr val="FFFFFF"/>
                </a:solidFill>
                <a:latin typeface="Times New Roman" panose="02020603050405020304" pitchFamily="18" charset="0"/>
                <a:cs typeface="Times New Roman" panose="02020603050405020304" pitchFamily="18" charset="0"/>
              </a:rPr>
              <a:t>project is to put forward</a:t>
            </a:r>
            <a:r>
              <a:rPr lang="en-US" sz="2000" b="1" spc="90" dirty="0">
                <a:solidFill>
                  <a:srgbClr val="FFFFFF"/>
                </a:solidFill>
                <a:latin typeface="Times New Roman" panose="02020603050405020304" pitchFamily="18" charset="0"/>
                <a:cs typeface="Times New Roman" panose="02020603050405020304" pitchFamily="18" charset="0"/>
              </a:rPr>
              <a:t> </a:t>
            </a:r>
            <a:r>
              <a:rPr lang="en-US" sz="2000" b="1" spc="-15" dirty="0">
                <a:solidFill>
                  <a:srgbClr val="FFFFFF"/>
                </a:solidFill>
                <a:latin typeface="Times New Roman" panose="02020603050405020304" pitchFamily="18" charset="0"/>
                <a:cs typeface="Times New Roman" panose="02020603050405020304" pitchFamily="18" charset="0"/>
              </a:rPr>
              <a:t>a</a:t>
            </a:r>
            <a:r>
              <a:rPr lang="en-US" sz="2000" b="1" dirty="0">
                <a:solidFill>
                  <a:prstClr val="black"/>
                </a:solidFill>
                <a:latin typeface="Times New Roman" panose="02020603050405020304" pitchFamily="18" charset="0"/>
                <a:cs typeface="Times New Roman" panose="02020603050405020304" pitchFamily="18" charset="0"/>
              </a:rPr>
              <a:t> </a:t>
            </a:r>
            <a:r>
              <a:rPr lang="en-US" sz="2000" b="1" spc="-15" dirty="0">
                <a:solidFill>
                  <a:srgbClr val="FFFFFF"/>
                </a:solidFill>
                <a:latin typeface="Times New Roman" panose="02020603050405020304" pitchFamily="18" charset="0"/>
                <a:cs typeface="Times New Roman" panose="02020603050405020304" pitchFamily="18" charset="0"/>
              </a:rPr>
              <a:t>solution for </a:t>
            </a:r>
            <a:r>
              <a:rPr lang="en-US" sz="2000" b="1" spc="-30" dirty="0">
                <a:solidFill>
                  <a:srgbClr val="FFFFFF"/>
                </a:solidFill>
                <a:latin typeface="Times New Roman" panose="02020603050405020304" pitchFamily="18" charset="0"/>
                <a:cs typeface="Times New Roman" panose="02020603050405020304" pitchFamily="18" charset="0"/>
              </a:rPr>
              <a:t>transforming </a:t>
            </a:r>
            <a:r>
              <a:rPr lang="en-US" sz="2000" b="1" spc="-15" dirty="0">
                <a:solidFill>
                  <a:srgbClr val="FFFFFF"/>
                </a:solidFill>
                <a:latin typeface="Times New Roman" panose="02020603050405020304" pitchFamily="18" charset="0"/>
                <a:cs typeface="Times New Roman" panose="02020603050405020304" pitchFamily="18" charset="0"/>
              </a:rPr>
              <a:t>snapshots </a:t>
            </a:r>
            <a:r>
              <a:rPr lang="en-US" sz="2000" b="1" spc="-10" dirty="0">
                <a:solidFill>
                  <a:srgbClr val="FFFFFF"/>
                </a:solidFill>
                <a:latin typeface="Times New Roman" panose="02020603050405020304" pitchFamily="18" charset="0"/>
                <a:cs typeface="Times New Roman" panose="02020603050405020304" pitchFamily="18" charset="0"/>
              </a:rPr>
              <a:t>or videos of </a:t>
            </a:r>
            <a:r>
              <a:rPr lang="en-US" sz="2000" b="1" spc="-15" dirty="0">
                <a:solidFill>
                  <a:srgbClr val="FFFFFF"/>
                </a:solidFill>
                <a:latin typeface="Times New Roman" panose="02020603050405020304" pitchFamily="18" charset="0"/>
                <a:cs typeface="Times New Roman" panose="02020603050405020304" pitchFamily="18" charset="0"/>
              </a:rPr>
              <a:t>real-world into</a:t>
            </a:r>
            <a:r>
              <a:rPr lang="en-US" sz="2000" b="1" spc="15" dirty="0">
                <a:solidFill>
                  <a:srgbClr val="FFFFFF"/>
                </a:solidFill>
                <a:latin typeface="Times New Roman" panose="02020603050405020304" pitchFamily="18" charset="0"/>
                <a:cs typeface="Times New Roman" panose="02020603050405020304" pitchFamily="18" charset="0"/>
              </a:rPr>
              <a:t> </a:t>
            </a:r>
            <a:r>
              <a:rPr lang="en-US" sz="2000" b="1" spc="-15" dirty="0">
                <a:solidFill>
                  <a:srgbClr val="FFFFFF"/>
                </a:solidFill>
                <a:latin typeface="Times New Roman" panose="02020603050405020304" pitchFamily="18" charset="0"/>
                <a:cs typeface="Times New Roman" panose="02020603050405020304" pitchFamily="18" charset="0"/>
              </a:rPr>
              <a:t>animated </a:t>
            </a:r>
            <a:r>
              <a:rPr lang="en-US" sz="2000" b="1" spc="-10" dirty="0">
                <a:solidFill>
                  <a:srgbClr val="FFFFFF"/>
                </a:solidFill>
                <a:latin typeface="Times New Roman" panose="02020603050405020304" pitchFamily="18" charset="0"/>
                <a:cs typeface="Times New Roman" panose="02020603050405020304" pitchFamily="18" charset="0"/>
              </a:rPr>
              <a:t>photos </a:t>
            </a:r>
            <a:r>
              <a:rPr lang="en-US" sz="2000" b="1" spc="-15" dirty="0">
                <a:solidFill>
                  <a:srgbClr val="FFFFFF"/>
                </a:solidFill>
                <a:latin typeface="Times New Roman" panose="02020603050405020304" pitchFamily="18" charset="0"/>
                <a:cs typeface="Times New Roman" panose="02020603050405020304" pitchFamily="18" charset="0"/>
              </a:rPr>
              <a:t>(Cartoon </a:t>
            </a:r>
            <a:r>
              <a:rPr lang="en-US" sz="2000" b="1" spc="-65" dirty="0">
                <a:solidFill>
                  <a:srgbClr val="FFFFFF"/>
                </a:solidFill>
                <a:latin typeface="Times New Roman" panose="02020603050405020304" pitchFamily="18" charset="0"/>
                <a:cs typeface="Times New Roman" panose="02020603050405020304" pitchFamily="18" charset="0"/>
              </a:rPr>
              <a:t>Images) </a:t>
            </a:r>
            <a:r>
              <a:rPr lang="en-US" sz="2000" b="1" spc="-10" dirty="0">
                <a:solidFill>
                  <a:srgbClr val="FFFFFF"/>
                </a:solidFill>
                <a:latin typeface="Times New Roman" panose="02020603050405020304" pitchFamily="18" charset="0"/>
                <a:cs typeface="Times New Roman" panose="02020603050405020304" pitchFamily="18" charset="0"/>
              </a:rPr>
              <a:t>or</a:t>
            </a:r>
            <a:r>
              <a:rPr lang="en-US" sz="2000" b="1" spc="60" dirty="0">
                <a:solidFill>
                  <a:srgbClr val="FFFFFF"/>
                </a:solidFill>
                <a:latin typeface="Times New Roman" panose="02020603050405020304" pitchFamily="18" charset="0"/>
                <a:cs typeface="Times New Roman" panose="02020603050405020304" pitchFamily="18" charset="0"/>
              </a:rPr>
              <a:t> </a:t>
            </a:r>
            <a:r>
              <a:rPr lang="en-US" sz="2000" b="1" spc="-10" dirty="0">
                <a:solidFill>
                  <a:srgbClr val="FFFFFF"/>
                </a:solidFill>
                <a:latin typeface="Times New Roman" panose="02020603050405020304" pitchFamily="18" charset="0"/>
                <a:cs typeface="Times New Roman" panose="02020603050405020304" pitchFamily="18" charset="0"/>
              </a:rPr>
              <a:t>videos. The </a:t>
            </a:r>
            <a:r>
              <a:rPr lang="en-US" sz="2000" b="1" spc="-15" dirty="0">
                <a:solidFill>
                  <a:srgbClr val="FFFFFF"/>
                </a:solidFill>
                <a:latin typeface="Times New Roman" panose="02020603050405020304" pitchFamily="18" charset="0"/>
                <a:cs typeface="Times New Roman" panose="02020603050405020304" pitchFamily="18" charset="0"/>
              </a:rPr>
              <a:t>earlier method </a:t>
            </a:r>
            <a:r>
              <a:rPr lang="en-US" sz="2000" b="1" spc="-10" dirty="0">
                <a:solidFill>
                  <a:srgbClr val="FFFFFF"/>
                </a:solidFill>
                <a:latin typeface="Times New Roman" panose="02020603050405020304" pitchFamily="18" charset="0"/>
                <a:cs typeface="Times New Roman" panose="02020603050405020304" pitchFamily="18" charset="0"/>
              </a:rPr>
              <a:t>of </a:t>
            </a:r>
            <a:r>
              <a:rPr lang="en-US" sz="2000" b="1" spc="-15" dirty="0">
                <a:solidFill>
                  <a:srgbClr val="FFFFFF"/>
                </a:solidFill>
                <a:latin typeface="Times New Roman" panose="02020603050405020304" pitchFamily="18" charset="0"/>
                <a:cs typeface="Times New Roman" panose="02020603050405020304" pitchFamily="18" charset="0"/>
              </a:rPr>
              <a:t>transformation requires complicated computer </a:t>
            </a:r>
            <a:r>
              <a:rPr lang="en-US" sz="2000" b="1" spc="-40" dirty="0">
                <a:solidFill>
                  <a:srgbClr val="FFFFFF"/>
                </a:solidFill>
                <a:latin typeface="Times New Roman" panose="02020603050405020304" pitchFamily="18" charset="0"/>
                <a:cs typeface="Times New Roman" panose="02020603050405020304" pitchFamily="18" charset="0"/>
              </a:rPr>
              <a:t>graphics  </a:t>
            </a:r>
            <a:r>
              <a:rPr lang="en-US" sz="2000" b="1" spc="-15" dirty="0">
                <a:solidFill>
                  <a:srgbClr val="FFFFFF"/>
                </a:solidFill>
                <a:latin typeface="Times New Roman" panose="02020603050405020304" pitchFamily="18" charset="0"/>
                <a:cs typeface="Times New Roman" panose="02020603050405020304" pitchFamily="18" charset="0"/>
              </a:rPr>
              <a:t>and</a:t>
            </a:r>
            <a:r>
              <a:rPr lang="en-US" sz="2000" b="1" spc="-5" dirty="0">
                <a:solidFill>
                  <a:srgbClr val="FFFFFF"/>
                </a:solidFill>
                <a:latin typeface="Times New Roman" panose="02020603050405020304" pitchFamily="18" charset="0"/>
                <a:cs typeface="Times New Roman" panose="02020603050405020304" pitchFamily="18" charset="0"/>
              </a:rPr>
              <a:t> </a:t>
            </a:r>
            <a:r>
              <a:rPr lang="en-US" sz="2000" b="1" spc="-15" dirty="0">
                <a:solidFill>
                  <a:srgbClr val="FFFFFF"/>
                </a:solidFill>
                <a:latin typeface="Times New Roman" panose="02020603050405020304" pitchFamily="18" charset="0"/>
                <a:cs typeface="Times New Roman" panose="02020603050405020304" pitchFamily="18" charset="0"/>
              </a:rPr>
              <a:t>skills.</a:t>
            </a:r>
            <a:endParaRPr lang="en-US" sz="2000" b="1" dirty="0">
              <a:solidFill>
                <a:prstClr val="black"/>
              </a:solidFill>
              <a:latin typeface="Times New Roman" panose="02020603050405020304" pitchFamily="18" charset="0"/>
              <a:cs typeface="Times New Roman" panose="02020603050405020304" pitchFamily="18" charset="0"/>
            </a:endParaRPr>
          </a:p>
        </p:txBody>
      </p:sp>
      <p:pic>
        <p:nvPicPr>
          <p:cNvPr id="281" name="Picture 280">
            <a:extLst>
              <a:ext uri="{FF2B5EF4-FFF2-40B4-BE49-F238E27FC236}">
                <a16:creationId xmlns:a16="http://schemas.microsoft.com/office/drawing/2014/main" id="{315A8CD9-3FFD-258B-57FC-0131F53120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4762" y="3489261"/>
            <a:ext cx="5867400" cy="2933700"/>
          </a:xfrm>
          <a:prstGeom prst="rect">
            <a:avLst/>
          </a:prstGeom>
        </p:spPr>
      </p:pic>
      <p:pic>
        <p:nvPicPr>
          <p:cNvPr id="282" name="Picture 281">
            <a:extLst>
              <a:ext uri="{FF2B5EF4-FFF2-40B4-BE49-F238E27FC236}">
                <a16:creationId xmlns:a16="http://schemas.microsoft.com/office/drawing/2014/main" id="{BEC19023-9078-6386-BFBE-804206D5D6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5940" y="3489261"/>
            <a:ext cx="3066411" cy="3066411"/>
          </a:xfrm>
          <a:prstGeom prst="rect">
            <a:avLst/>
          </a:prstGeom>
        </p:spPr>
      </p:pic>
      <p:sp>
        <p:nvSpPr>
          <p:cNvPr id="3" name="Arrow: Right 2">
            <a:extLst>
              <a:ext uri="{FF2B5EF4-FFF2-40B4-BE49-F238E27FC236}">
                <a16:creationId xmlns:a16="http://schemas.microsoft.com/office/drawing/2014/main" id="{95451122-7900-01E5-314D-A34ACCD0DFD9}"/>
              </a:ext>
            </a:extLst>
          </p:cNvPr>
          <p:cNvSpPr/>
          <p:nvPr/>
        </p:nvSpPr>
        <p:spPr>
          <a:xfrm>
            <a:off x="4716379" y="4636168"/>
            <a:ext cx="721895" cy="64168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906083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13CB186B-7F62-4BD7-8197-67BDF29F44D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3105" r="23105"/>
          <a:stretch>
            <a:fillRect/>
          </a:stretch>
        </p:blipFill>
        <p:spPr/>
      </p:pic>
      <p:pic>
        <p:nvPicPr>
          <p:cNvPr id="11" name="Marcador de posición de imagen 10">
            <a:extLst>
              <a:ext uri="{FF2B5EF4-FFF2-40B4-BE49-F238E27FC236}">
                <a16:creationId xmlns:a16="http://schemas.microsoft.com/office/drawing/2014/main" id="{73FF47E6-CB5A-4ED3-83B5-2C2ED5DABF0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3093" r="23093"/>
          <a:stretch>
            <a:fillRect/>
          </a:stretch>
        </p:blipFill>
        <p:spPr/>
      </p:pic>
      <p:sp>
        <p:nvSpPr>
          <p:cNvPr id="12" name="Rectángulo 11">
            <a:extLst>
              <a:ext uri="{FF2B5EF4-FFF2-40B4-BE49-F238E27FC236}">
                <a16:creationId xmlns:a16="http://schemas.microsoft.com/office/drawing/2014/main" id="{EB8E63EE-3397-4134-818A-D30CF8052338}"/>
              </a:ext>
            </a:extLst>
          </p:cNvPr>
          <p:cNvSpPr/>
          <p:nvPr/>
        </p:nvSpPr>
        <p:spPr>
          <a:xfrm>
            <a:off x="1465149" y="3428999"/>
            <a:ext cx="10001137" cy="2710543"/>
          </a:xfrm>
          <a:prstGeom prst="rect">
            <a:avLst/>
          </a:prstGeom>
          <a:solidFill>
            <a:srgbClr val="053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53D0A31F-24C0-40D6-975A-F30107841714}"/>
              </a:ext>
            </a:extLst>
          </p:cNvPr>
          <p:cNvSpPr txBox="1"/>
          <p:nvPr/>
        </p:nvSpPr>
        <p:spPr>
          <a:xfrm>
            <a:off x="7881258" y="914401"/>
            <a:ext cx="4104600" cy="707886"/>
          </a:xfrm>
          <a:prstGeom prst="rect">
            <a:avLst/>
          </a:prstGeom>
          <a:noFill/>
        </p:spPr>
        <p:txBody>
          <a:bodyPr wrap="square" rtlCol="0">
            <a:spAutoFit/>
          </a:bodyPr>
          <a:lstStyle/>
          <a:p>
            <a:r>
              <a:rPr lang="en-US" sz="4000" b="1" dirty="0">
                <a:solidFill>
                  <a:schemeClr val="bg1"/>
                </a:solidFill>
                <a:latin typeface="Times New Roman" panose="02020603050405020304" pitchFamily="18" charset="0"/>
                <a:cs typeface="Times New Roman" panose="02020603050405020304" pitchFamily="18" charset="0"/>
              </a:rPr>
              <a:t>Main Features</a:t>
            </a:r>
            <a:endParaRPr lang="en-US" sz="4000" b="1" dirty="0">
              <a:solidFill>
                <a:srgbClr val="08E0EF"/>
              </a:solidFill>
              <a:latin typeface="Times New Roman" panose="02020603050405020304" pitchFamily="18" charset="0"/>
              <a:cs typeface="Times New Roman" panose="02020603050405020304" pitchFamily="18" charset="0"/>
            </a:endParaRPr>
          </a:p>
        </p:txBody>
      </p:sp>
      <p:sp>
        <p:nvSpPr>
          <p:cNvPr id="14" name="TextBox 30">
            <a:extLst>
              <a:ext uri="{FF2B5EF4-FFF2-40B4-BE49-F238E27FC236}">
                <a16:creationId xmlns:a16="http://schemas.microsoft.com/office/drawing/2014/main" id="{5522AF15-B501-4BB5-99C5-290E8402E296}"/>
              </a:ext>
            </a:extLst>
          </p:cNvPr>
          <p:cNvSpPr txBox="1">
            <a:spLocks noChangeArrowheads="1"/>
          </p:cNvSpPr>
          <p:nvPr/>
        </p:nvSpPr>
        <p:spPr bwMode="auto">
          <a:xfrm>
            <a:off x="1763488" y="3881735"/>
            <a:ext cx="316411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285750" indent="-285750" algn="just" eaLnBrk="0" hangingPunct="0">
              <a:buFont typeface="Arial" panose="020B0604020202020204" pitchFamily="34" charset="0"/>
              <a:buChar char="•"/>
            </a:pPr>
            <a:r>
              <a:rPr lang="en-US" altLang="es-MX" sz="1800" b="1" dirty="0">
                <a:solidFill>
                  <a:schemeClr val="bg1"/>
                </a:solidFill>
                <a:latin typeface="Times New Roman" panose="02020603050405020304" pitchFamily="18" charset="0"/>
                <a:cs typeface="Times New Roman" panose="02020603050405020304" pitchFamily="18" charset="0"/>
              </a:rPr>
              <a:t>The main feature of this project is to put forward a solution for transforming snapshots or videos of real-world into animated photos (Cartoon Images) or Video. </a:t>
            </a:r>
          </a:p>
          <a:p>
            <a:pPr algn="just" eaLnBrk="0" hangingPunct="0"/>
            <a:endParaRPr lang="en-US" altLang="es-MX" sz="1800" dirty="0">
              <a:solidFill>
                <a:schemeClr val="bg1"/>
              </a:solidFill>
              <a:latin typeface="Times New Roman" panose="02020603050405020304" pitchFamily="18" charset="0"/>
              <a:cs typeface="Times New Roman" panose="02020603050405020304" pitchFamily="18" charset="0"/>
            </a:endParaRPr>
          </a:p>
        </p:txBody>
      </p:sp>
      <p:sp>
        <p:nvSpPr>
          <p:cNvPr id="15" name="TextBox 30">
            <a:extLst>
              <a:ext uri="{FF2B5EF4-FFF2-40B4-BE49-F238E27FC236}">
                <a16:creationId xmlns:a16="http://schemas.microsoft.com/office/drawing/2014/main" id="{B1B44E4E-30EF-4F14-9F13-3BF9A3F8B152}"/>
              </a:ext>
            </a:extLst>
          </p:cNvPr>
          <p:cNvSpPr txBox="1">
            <a:spLocks noChangeArrowheads="1"/>
          </p:cNvSpPr>
          <p:nvPr/>
        </p:nvSpPr>
        <p:spPr bwMode="auto">
          <a:xfrm>
            <a:off x="5032830" y="3881734"/>
            <a:ext cx="31641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285750" indent="-285750" algn="just" eaLnBrk="0" hangingPunct="0">
              <a:buFont typeface="Arial" panose="020B0604020202020204" pitchFamily="34" charset="0"/>
              <a:buChar char="•"/>
            </a:pPr>
            <a:r>
              <a:rPr lang="en-US" altLang="es-MX" sz="1400" b="1" dirty="0">
                <a:solidFill>
                  <a:schemeClr val="bg1"/>
                </a:solidFill>
                <a:latin typeface="+mn-lt"/>
                <a:cs typeface="Calibri Light" panose="020F0302020204030204" pitchFamily="34" charset="0"/>
              </a:rPr>
              <a:t>The main feature that we used in this </a:t>
            </a:r>
            <a:r>
              <a:rPr lang="en-US" altLang="es-MX" sz="1800" b="1" dirty="0">
                <a:solidFill>
                  <a:schemeClr val="bg1"/>
                </a:solidFill>
                <a:latin typeface="Times New Roman" panose="02020603050405020304" pitchFamily="18" charset="0"/>
                <a:cs typeface="Times New Roman" panose="02020603050405020304" pitchFamily="18" charset="0"/>
              </a:rPr>
              <a:t>project</a:t>
            </a:r>
            <a:r>
              <a:rPr lang="en-US" altLang="es-MX" sz="1400" b="1" dirty="0">
                <a:solidFill>
                  <a:schemeClr val="bg1"/>
                </a:solidFill>
                <a:latin typeface="+mn-lt"/>
                <a:cs typeface="Calibri Light" panose="020F0302020204030204" pitchFamily="34" charset="0"/>
              </a:rPr>
              <a:t> is GAN.</a:t>
            </a:r>
            <a:endParaRPr lang="en-US" altLang="es-MX" sz="1400" dirty="0">
              <a:solidFill>
                <a:schemeClr val="bg1"/>
              </a:solidFill>
              <a:latin typeface="+mn-lt"/>
              <a:cs typeface="Calibri Light" panose="020F0302020204030204" pitchFamily="34" charset="0"/>
            </a:endParaRPr>
          </a:p>
          <a:p>
            <a:pPr algn="just" eaLnBrk="0" hangingPunct="0"/>
            <a:endParaRPr lang="en-US" altLang="es-MX" sz="1400" dirty="0">
              <a:solidFill>
                <a:schemeClr val="bg1"/>
              </a:solidFill>
              <a:latin typeface="+mn-lt"/>
              <a:cs typeface="Calibri Light" panose="020F0302020204030204" pitchFamily="34" charset="0"/>
            </a:endParaRPr>
          </a:p>
        </p:txBody>
      </p:sp>
      <p:sp>
        <p:nvSpPr>
          <p:cNvPr id="16" name="TextBox 30">
            <a:extLst>
              <a:ext uri="{FF2B5EF4-FFF2-40B4-BE49-F238E27FC236}">
                <a16:creationId xmlns:a16="http://schemas.microsoft.com/office/drawing/2014/main" id="{BA0B5B8B-F8FD-402D-9885-AF72215999E4}"/>
              </a:ext>
            </a:extLst>
          </p:cNvPr>
          <p:cNvSpPr txBox="1">
            <a:spLocks noChangeArrowheads="1"/>
          </p:cNvSpPr>
          <p:nvPr/>
        </p:nvSpPr>
        <p:spPr bwMode="auto">
          <a:xfrm>
            <a:off x="8225178" y="3881734"/>
            <a:ext cx="316411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285750" indent="-285750" algn="just" eaLnBrk="0" hangingPunct="0">
              <a:buFont typeface="Arial" panose="020B0604020202020204" pitchFamily="34" charset="0"/>
              <a:buChar char="•"/>
            </a:pPr>
            <a:r>
              <a:rPr lang="en-US" altLang="es-MX" sz="1800" b="1" dirty="0">
                <a:solidFill>
                  <a:schemeClr val="bg1"/>
                </a:solidFill>
                <a:latin typeface="Times New Roman" panose="02020603050405020304" pitchFamily="18" charset="0"/>
                <a:cs typeface="Times New Roman" panose="02020603050405020304" pitchFamily="18" charset="0"/>
              </a:rPr>
              <a:t>We use the Generative Adversarial Network method to realize the mapping of the picture to cartoon.</a:t>
            </a:r>
          </a:p>
          <a:p>
            <a:pPr algn="just" eaLnBrk="0" hangingPunct="0"/>
            <a:endParaRPr lang="en-US" altLang="es-MX" sz="1800" dirty="0">
              <a:solidFill>
                <a:schemeClr val="bg1"/>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4E0D7486-D681-CD49-55FD-5CB6D8E3A61E}"/>
              </a:ext>
            </a:extLst>
          </p:cNvPr>
          <p:cNvCxnSpPr>
            <a:cxnSpLocks/>
          </p:cNvCxnSpPr>
          <p:nvPr/>
        </p:nvCxnSpPr>
        <p:spPr>
          <a:xfrm flipH="1">
            <a:off x="4924926" y="3412958"/>
            <a:ext cx="34760" cy="2763253"/>
          </a:xfrm>
          <a:prstGeom prst="line">
            <a:avLst/>
          </a:prstGeom>
        </p:spPr>
        <p:style>
          <a:lnRef idx="2">
            <a:schemeClr val="accent3"/>
          </a:lnRef>
          <a:fillRef idx="0">
            <a:schemeClr val="accent3"/>
          </a:fillRef>
          <a:effectRef idx="1">
            <a:schemeClr val="accent3"/>
          </a:effectRef>
          <a:fontRef idx="minor">
            <a:schemeClr val="tx1"/>
          </a:fontRef>
        </p:style>
      </p:cxnSp>
      <p:cxnSp>
        <p:nvCxnSpPr>
          <p:cNvPr id="17" name="Straight Connector 16">
            <a:extLst>
              <a:ext uri="{FF2B5EF4-FFF2-40B4-BE49-F238E27FC236}">
                <a16:creationId xmlns:a16="http://schemas.microsoft.com/office/drawing/2014/main" id="{225E263B-A054-7958-4163-50D03B86D3D1}"/>
              </a:ext>
            </a:extLst>
          </p:cNvPr>
          <p:cNvCxnSpPr/>
          <p:nvPr/>
        </p:nvCxnSpPr>
        <p:spPr>
          <a:xfrm>
            <a:off x="8208216" y="3420980"/>
            <a:ext cx="0" cy="2747211"/>
          </a:xfrm>
          <a:prstGeom prst="line">
            <a:avLst/>
          </a:prstGeom>
        </p:spPr>
        <p:style>
          <a:lnRef idx="2">
            <a:schemeClr val="accent3"/>
          </a:lnRef>
          <a:fillRef idx="0">
            <a:schemeClr val="accent3"/>
          </a:fillRef>
          <a:effectRef idx="1">
            <a:schemeClr val="accent3"/>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wind"/>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2">
            <a:extLst>
              <a:ext uri="{FF2B5EF4-FFF2-40B4-BE49-F238E27FC236}">
                <a16:creationId xmlns:a16="http://schemas.microsoft.com/office/drawing/2014/main" id="{8EBB19B4-679C-15C4-88E7-95F47087A70A}"/>
              </a:ext>
            </a:extLst>
          </p:cNvPr>
          <p:cNvSpPr txBox="1"/>
          <p:nvPr/>
        </p:nvSpPr>
        <p:spPr>
          <a:xfrm>
            <a:off x="1644315" y="256674"/>
            <a:ext cx="8903369" cy="707886"/>
          </a:xfrm>
          <a:prstGeom prst="rect">
            <a:avLst/>
          </a:prstGeom>
          <a:noFill/>
        </p:spPr>
        <p:txBody>
          <a:bodyPr wrap="square" rtlCol="0">
            <a:spAutoFit/>
          </a:bodyPr>
          <a:lstStyle/>
          <a:p>
            <a:r>
              <a:rPr lang="en-US" sz="4000" b="1" dirty="0">
                <a:solidFill>
                  <a:schemeClr val="bg1"/>
                </a:solidFill>
                <a:latin typeface="Times New Roman" panose="02020603050405020304" pitchFamily="18" charset="0"/>
                <a:cs typeface="Times New Roman" panose="02020603050405020304" pitchFamily="18" charset="0"/>
              </a:rPr>
              <a:t>Generative Adversarial Network (GAN)</a:t>
            </a:r>
          </a:p>
        </p:txBody>
      </p:sp>
      <p:pic>
        <p:nvPicPr>
          <p:cNvPr id="12" name="Picture 11" descr="Generative Adversarial Network(GAN) using Keras | by Renu Khandelwal |  DataDrivenInvestor">
            <a:extLst>
              <a:ext uri="{FF2B5EF4-FFF2-40B4-BE49-F238E27FC236}">
                <a16:creationId xmlns:a16="http://schemas.microsoft.com/office/drawing/2014/main" id="{E0F7CE69-C51C-BBB4-47C8-23FC31355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437" y="1295901"/>
            <a:ext cx="1059180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6965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wind"/>
      </p:transition>
    </mc:Choice>
    <mc:Fallback>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2">
            <a:extLst>
              <a:ext uri="{FF2B5EF4-FFF2-40B4-BE49-F238E27FC236}">
                <a16:creationId xmlns:a16="http://schemas.microsoft.com/office/drawing/2014/main" id="{8EBB19B4-679C-15C4-88E7-95F47087A70A}"/>
              </a:ext>
            </a:extLst>
          </p:cNvPr>
          <p:cNvSpPr txBox="1"/>
          <p:nvPr/>
        </p:nvSpPr>
        <p:spPr>
          <a:xfrm>
            <a:off x="1644315" y="256674"/>
            <a:ext cx="8903369" cy="707886"/>
          </a:xfrm>
          <a:prstGeom prst="rect">
            <a:avLst/>
          </a:prstGeom>
          <a:noFill/>
        </p:spPr>
        <p:txBody>
          <a:bodyPr wrap="square" rtlCol="0">
            <a:spAutoFit/>
          </a:bodyPr>
          <a:lstStyle/>
          <a:p>
            <a:r>
              <a:rPr lang="en-US" sz="4000" b="1" dirty="0">
                <a:solidFill>
                  <a:schemeClr val="bg1"/>
                </a:solidFill>
                <a:latin typeface="Times New Roman" panose="02020603050405020304" pitchFamily="18" charset="0"/>
                <a:cs typeface="Times New Roman" panose="02020603050405020304" pitchFamily="18" charset="0"/>
              </a:rPr>
              <a:t>Generative Adversarial Network (GAN)</a:t>
            </a:r>
          </a:p>
        </p:txBody>
      </p:sp>
      <p:pic>
        <p:nvPicPr>
          <p:cNvPr id="3" name="Picture 2">
            <a:extLst>
              <a:ext uri="{FF2B5EF4-FFF2-40B4-BE49-F238E27FC236}">
                <a16:creationId xmlns:a16="http://schemas.microsoft.com/office/drawing/2014/main" id="{AFDE15A9-FF40-8FD7-1F0A-F6D8CE860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316" y="1963403"/>
            <a:ext cx="9855368" cy="3731545"/>
          </a:xfrm>
          <a:prstGeom prst="rect">
            <a:avLst/>
          </a:prstGeom>
        </p:spPr>
      </p:pic>
    </p:spTree>
    <p:extLst>
      <p:ext uri="{BB962C8B-B14F-4D97-AF65-F5344CB8AC3E}">
        <p14:creationId xmlns:p14="http://schemas.microsoft.com/office/powerpoint/2010/main" val="9336134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wind"/>
      </p:transition>
    </mc:Choice>
    <mc:Fallback>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4">
            <a:extLst>
              <a:ext uri="{FF2B5EF4-FFF2-40B4-BE49-F238E27FC236}">
                <a16:creationId xmlns:a16="http://schemas.microsoft.com/office/drawing/2014/main" id="{CAA0DDDE-FBA7-40D6-B4A7-E6F312FA132A}"/>
              </a:ext>
            </a:extLst>
          </p:cNvPr>
          <p:cNvGrpSpPr>
            <a:grpSpLocks noChangeAspect="1"/>
          </p:cNvGrpSpPr>
          <p:nvPr/>
        </p:nvGrpSpPr>
        <p:grpSpPr bwMode="auto">
          <a:xfrm>
            <a:off x="2570389" y="1761614"/>
            <a:ext cx="7296150" cy="3995738"/>
            <a:chOff x="1354" y="904"/>
            <a:chExt cx="4596" cy="2517"/>
          </a:xfrm>
        </p:grpSpPr>
        <p:sp>
          <p:nvSpPr>
            <p:cNvPr id="13" name="Freeform 5">
              <a:extLst>
                <a:ext uri="{FF2B5EF4-FFF2-40B4-BE49-F238E27FC236}">
                  <a16:creationId xmlns:a16="http://schemas.microsoft.com/office/drawing/2014/main" id="{3E3D9D3E-8055-4AF8-AC3C-39950C8A0AAF}"/>
                </a:ext>
              </a:extLst>
            </p:cNvPr>
            <p:cNvSpPr>
              <a:spLocks/>
            </p:cNvSpPr>
            <p:nvPr/>
          </p:nvSpPr>
          <p:spPr bwMode="auto">
            <a:xfrm>
              <a:off x="1354" y="904"/>
              <a:ext cx="1247" cy="1263"/>
            </a:xfrm>
            <a:custGeom>
              <a:avLst/>
              <a:gdLst>
                <a:gd name="T0" fmla="*/ 271 w 271"/>
                <a:gd name="T1" fmla="*/ 274 h 274"/>
                <a:gd name="T2" fmla="*/ 243 w 271"/>
                <a:gd name="T3" fmla="*/ 274 h 274"/>
                <a:gd name="T4" fmla="*/ 243 w 271"/>
                <a:gd name="T5" fmla="*/ 138 h 274"/>
                <a:gd name="T6" fmla="*/ 139 w 271"/>
                <a:gd name="T7" fmla="*/ 29 h 274"/>
                <a:gd name="T8" fmla="*/ 28 w 271"/>
                <a:gd name="T9" fmla="*/ 136 h 274"/>
                <a:gd name="T10" fmla="*/ 28 w 271"/>
                <a:gd name="T11" fmla="*/ 260 h 274"/>
                <a:gd name="T12" fmla="*/ 14 w 271"/>
                <a:gd name="T13" fmla="*/ 274 h 274"/>
                <a:gd name="T14" fmla="*/ 0 w 271"/>
                <a:gd name="T15" fmla="*/ 260 h 274"/>
                <a:gd name="T16" fmla="*/ 0 w 271"/>
                <a:gd name="T17" fmla="*/ 139 h 274"/>
                <a:gd name="T18" fmla="*/ 138 w 271"/>
                <a:gd name="T19" fmla="*/ 1 h 274"/>
                <a:gd name="T20" fmla="*/ 271 w 271"/>
                <a:gd name="T21" fmla="*/ 136 h 274"/>
                <a:gd name="T22" fmla="*/ 271 w 271"/>
                <a:gd name="T23"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274">
                  <a:moveTo>
                    <a:pt x="271" y="274"/>
                  </a:moveTo>
                  <a:cubicBezTo>
                    <a:pt x="243" y="274"/>
                    <a:pt x="243" y="274"/>
                    <a:pt x="243" y="274"/>
                  </a:cubicBezTo>
                  <a:cubicBezTo>
                    <a:pt x="243" y="138"/>
                    <a:pt x="243" y="138"/>
                    <a:pt x="243" y="138"/>
                  </a:cubicBezTo>
                  <a:cubicBezTo>
                    <a:pt x="243" y="80"/>
                    <a:pt x="197" y="31"/>
                    <a:pt x="139" y="29"/>
                  </a:cubicBezTo>
                  <a:cubicBezTo>
                    <a:pt x="78" y="27"/>
                    <a:pt x="28" y="76"/>
                    <a:pt x="28" y="136"/>
                  </a:cubicBezTo>
                  <a:cubicBezTo>
                    <a:pt x="28" y="260"/>
                    <a:pt x="28" y="260"/>
                    <a:pt x="28" y="260"/>
                  </a:cubicBezTo>
                  <a:cubicBezTo>
                    <a:pt x="28" y="267"/>
                    <a:pt x="22" y="274"/>
                    <a:pt x="14" y="274"/>
                  </a:cubicBezTo>
                  <a:cubicBezTo>
                    <a:pt x="7" y="274"/>
                    <a:pt x="0" y="267"/>
                    <a:pt x="0" y="260"/>
                  </a:cubicBezTo>
                  <a:cubicBezTo>
                    <a:pt x="0" y="139"/>
                    <a:pt x="0" y="139"/>
                    <a:pt x="0" y="139"/>
                  </a:cubicBezTo>
                  <a:cubicBezTo>
                    <a:pt x="0" y="63"/>
                    <a:pt x="62" y="0"/>
                    <a:pt x="138" y="1"/>
                  </a:cubicBezTo>
                  <a:cubicBezTo>
                    <a:pt x="211" y="2"/>
                    <a:pt x="271" y="62"/>
                    <a:pt x="271" y="136"/>
                  </a:cubicBezTo>
                  <a:cubicBezTo>
                    <a:pt x="271" y="274"/>
                    <a:pt x="271" y="274"/>
                    <a:pt x="271" y="274"/>
                  </a:cubicBezTo>
                </a:path>
              </a:pathLst>
            </a:cu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14" name="Freeform 6">
              <a:extLst>
                <a:ext uri="{FF2B5EF4-FFF2-40B4-BE49-F238E27FC236}">
                  <a16:creationId xmlns:a16="http://schemas.microsoft.com/office/drawing/2014/main" id="{61BF8E73-5B59-407E-AB2A-A2EAB6C17A06}"/>
                </a:ext>
              </a:extLst>
            </p:cNvPr>
            <p:cNvSpPr>
              <a:spLocks/>
            </p:cNvSpPr>
            <p:nvPr/>
          </p:nvSpPr>
          <p:spPr bwMode="auto">
            <a:xfrm>
              <a:off x="2472" y="2158"/>
              <a:ext cx="1247" cy="1258"/>
            </a:xfrm>
            <a:custGeom>
              <a:avLst/>
              <a:gdLst>
                <a:gd name="T0" fmla="*/ 0 w 271"/>
                <a:gd name="T1" fmla="*/ 0 h 273"/>
                <a:gd name="T2" fmla="*/ 28 w 271"/>
                <a:gd name="T3" fmla="*/ 0 h 273"/>
                <a:gd name="T4" fmla="*/ 28 w 271"/>
                <a:gd name="T5" fmla="*/ 137 h 273"/>
                <a:gd name="T6" fmla="*/ 135 w 271"/>
                <a:gd name="T7" fmla="*/ 245 h 273"/>
                <a:gd name="T8" fmla="*/ 243 w 271"/>
                <a:gd name="T9" fmla="*/ 137 h 273"/>
                <a:gd name="T10" fmla="*/ 243 w 271"/>
                <a:gd name="T11" fmla="*/ 0 h 273"/>
                <a:gd name="T12" fmla="*/ 271 w 271"/>
                <a:gd name="T13" fmla="*/ 0 h 273"/>
                <a:gd name="T14" fmla="*/ 271 w 271"/>
                <a:gd name="T15" fmla="*/ 137 h 273"/>
                <a:gd name="T16" fmla="*/ 135 w 271"/>
                <a:gd name="T17" fmla="*/ 273 h 273"/>
                <a:gd name="T18" fmla="*/ 0 w 271"/>
                <a:gd name="T19" fmla="*/ 137 h 273"/>
                <a:gd name="T20" fmla="*/ 0 w 271"/>
                <a:gd name="T21"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73">
                  <a:moveTo>
                    <a:pt x="0" y="0"/>
                  </a:moveTo>
                  <a:cubicBezTo>
                    <a:pt x="28" y="0"/>
                    <a:pt x="28" y="0"/>
                    <a:pt x="28" y="0"/>
                  </a:cubicBezTo>
                  <a:cubicBezTo>
                    <a:pt x="28" y="137"/>
                    <a:pt x="28" y="137"/>
                    <a:pt x="28" y="137"/>
                  </a:cubicBezTo>
                  <a:cubicBezTo>
                    <a:pt x="28" y="196"/>
                    <a:pt x="76" y="245"/>
                    <a:pt x="135" y="245"/>
                  </a:cubicBezTo>
                  <a:cubicBezTo>
                    <a:pt x="194" y="245"/>
                    <a:pt x="243" y="196"/>
                    <a:pt x="243" y="137"/>
                  </a:cubicBezTo>
                  <a:cubicBezTo>
                    <a:pt x="243" y="0"/>
                    <a:pt x="243" y="0"/>
                    <a:pt x="243" y="0"/>
                  </a:cubicBezTo>
                  <a:cubicBezTo>
                    <a:pt x="271" y="0"/>
                    <a:pt x="271" y="0"/>
                    <a:pt x="271" y="0"/>
                  </a:cubicBezTo>
                  <a:cubicBezTo>
                    <a:pt x="271" y="137"/>
                    <a:pt x="271" y="137"/>
                    <a:pt x="271" y="137"/>
                  </a:cubicBezTo>
                  <a:cubicBezTo>
                    <a:pt x="271" y="212"/>
                    <a:pt x="210" y="273"/>
                    <a:pt x="135" y="273"/>
                  </a:cubicBezTo>
                  <a:cubicBezTo>
                    <a:pt x="61" y="273"/>
                    <a:pt x="0" y="212"/>
                    <a:pt x="0" y="137"/>
                  </a:cubicBezTo>
                  <a:cubicBezTo>
                    <a:pt x="0" y="0"/>
                    <a:pt x="0" y="0"/>
                    <a:pt x="0" y="0"/>
                  </a:cubicBezTo>
                </a:path>
              </a:pathLst>
            </a:custGeom>
            <a:solidFill>
              <a:srgbClr val="447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16" name="Freeform 7">
              <a:extLst>
                <a:ext uri="{FF2B5EF4-FFF2-40B4-BE49-F238E27FC236}">
                  <a16:creationId xmlns:a16="http://schemas.microsoft.com/office/drawing/2014/main" id="{8EF03F1F-1339-4C5F-A930-DB92E6EF9F8F}"/>
                </a:ext>
              </a:extLst>
            </p:cNvPr>
            <p:cNvSpPr>
              <a:spLocks/>
            </p:cNvSpPr>
            <p:nvPr/>
          </p:nvSpPr>
          <p:spPr bwMode="auto">
            <a:xfrm>
              <a:off x="3590" y="908"/>
              <a:ext cx="1242" cy="1259"/>
            </a:xfrm>
            <a:custGeom>
              <a:avLst/>
              <a:gdLst>
                <a:gd name="T0" fmla="*/ 270 w 270"/>
                <a:gd name="T1" fmla="*/ 273 h 273"/>
                <a:gd name="T2" fmla="*/ 242 w 270"/>
                <a:gd name="T3" fmla="*/ 273 h 273"/>
                <a:gd name="T4" fmla="*/ 242 w 270"/>
                <a:gd name="T5" fmla="*/ 135 h 273"/>
                <a:gd name="T6" fmla="*/ 135 w 270"/>
                <a:gd name="T7" fmla="*/ 28 h 273"/>
                <a:gd name="T8" fmla="*/ 28 w 270"/>
                <a:gd name="T9" fmla="*/ 135 h 273"/>
                <a:gd name="T10" fmla="*/ 28 w 270"/>
                <a:gd name="T11" fmla="*/ 273 h 273"/>
                <a:gd name="T12" fmla="*/ 0 w 270"/>
                <a:gd name="T13" fmla="*/ 273 h 273"/>
                <a:gd name="T14" fmla="*/ 0 w 270"/>
                <a:gd name="T15" fmla="*/ 135 h 273"/>
                <a:gd name="T16" fmla="*/ 135 w 270"/>
                <a:gd name="T17" fmla="*/ 0 h 273"/>
                <a:gd name="T18" fmla="*/ 270 w 270"/>
                <a:gd name="T19" fmla="*/ 135 h 273"/>
                <a:gd name="T20" fmla="*/ 270 w 270"/>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0" h="273">
                  <a:moveTo>
                    <a:pt x="270" y="273"/>
                  </a:moveTo>
                  <a:cubicBezTo>
                    <a:pt x="242" y="273"/>
                    <a:pt x="242" y="273"/>
                    <a:pt x="242" y="273"/>
                  </a:cubicBezTo>
                  <a:cubicBezTo>
                    <a:pt x="242" y="135"/>
                    <a:pt x="242" y="135"/>
                    <a:pt x="242" y="135"/>
                  </a:cubicBezTo>
                  <a:cubicBezTo>
                    <a:pt x="242" y="76"/>
                    <a:pt x="194" y="28"/>
                    <a:pt x="135" y="28"/>
                  </a:cubicBezTo>
                  <a:cubicBezTo>
                    <a:pt x="76" y="28"/>
                    <a:pt x="28" y="76"/>
                    <a:pt x="28" y="135"/>
                  </a:cubicBezTo>
                  <a:cubicBezTo>
                    <a:pt x="28" y="273"/>
                    <a:pt x="28" y="273"/>
                    <a:pt x="28" y="273"/>
                  </a:cubicBezTo>
                  <a:cubicBezTo>
                    <a:pt x="0" y="273"/>
                    <a:pt x="0" y="273"/>
                    <a:pt x="0" y="273"/>
                  </a:cubicBezTo>
                  <a:cubicBezTo>
                    <a:pt x="0" y="135"/>
                    <a:pt x="0" y="135"/>
                    <a:pt x="0" y="135"/>
                  </a:cubicBezTo>
                  <a:cubicBezTo>
                    <a:pt x="0" y="61"/>
                    <a:pt x="60" y="0"/>
                    <a:pt x="135" y="0"/>
                  </a:cubicBezTo>
                  <a:cubicBezTo>
                    <a:pt x="210" y="0"/>
                    <a:pt x="270" y="61"/>
                    <a:pt x="270" y="135"/>
                  </a:cubicBezTo>
                  <a:cubicBezTo>
                    <a:pt x="270" y="273"/>
                    <a:pt x="270" y="273"/>
                    <a:pt x="270" y="273"/>
                  </a:cubicBezTo>
                </a:path>
              </a:pathLst>
            </a:custGeom>
            <a:solidFill>
              <a:srgbClr val="CD2A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22" name="Freeform 8">
              <a:extLst>
                <a:ext uri="{FF2B5EF4-FFF2-40B4-BE49-F238E27FC236}">
                  <a16:creationId xmlns:a16="http://schemas.microsoft.com/office/drawing/2014/main" id="{29EC6005-23DD-4D5D-85F4-BF7C08FFA828}"/>
                </a:ext>
              </a:extLst>
            </p:cNvPr>
            <p:cNvSpPr>
              <a:spLocks/>
            </p:cNvSpPr>
            <p:nvPr/>
          </p:nvSpPr>
          <p:spPr bwMode="auto">
            <a:xfrm>
              <a:off x="4703" y="2158"/>
              <a:ext cx="1247" cy="1263"/>
            </a:xfrm>
            <a:custGeom>
              <a:avLst/>
              <a:gdLst>
                <a:gd name="T0" fmla="*/ 0 w 271"/>
                <a:gd name="T1" fmla="*/ 0 h 274"/>
                <a:gd name="T2" fmla="*/ 28 w 271"/>
                <a:gd name="T3" fmla="*/ 0 h 274"/>
                <a:gd name="T4" fmla="*/ 28 w 271"/>
                <a:gd name="T5" fmla="*/ 135 h 274"/>
                <a:gd name="T6" fmla="*/ 132 w 271"/>
                <a:gd name="T7" fmla="*/ 244 h 274"/>
                <a:gd name="T8" fmla="*/ 243 w 271"/>
                <a:gd name="T9" fmla="*/ 137 h 274"/>
                <a:gd name="T10" fmla="*/ 243 w 271"/>
                <a:gd name="T11" fmla="*/ 14 h 274"/>
                <a:gd name="T12" fmla="*/ 257 w 271"/>
                <a:gd name="T13" fmla="*/ 0 h 274"/>
                <a:gd name="T14" fmla="*/ 271 w 271"/>
                <a:gd name="T15" fmla="*/ 14 h 274"/>
                <a:gd name="T16" fmla="*/ 271 w 271"/>
                <a:gd name="T17" fmla="*/ 135 h 274"/>
                <a:gd name="T18" fmla="*/ 133 w 271"/>
                <a:gd name="T19" fmla="*/ 273 h 274"/>
                <a:gd name="T20" fmla="*/ 0 w 271"/>
                <a:gd name="T21" fmla="*/ 137 h 274"/>
                <a:gd name="T22" fmla="*/ 0 w 271"/>
                <a:gd name="T2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274">
                  <a:moveTo>
                    <a:pt x="0" y="0"/>
                  </a:moveTo>
                  <a:cubicBezTo>
                    <a:pt x="28" y="0"/>
                    <a:pt x="28" y="0"/>
                    <a:pt x="28" y="0"/>
                  </a:cubicBezTo>
                  <a:cubicBezTo>
                    <a:pt x="28" y="135"/>
                    <a:pt x="28" y="135"/>
                    <a:pt x="28" y="135"/>
                  </a:cubicBezTo>
                  <a:cubicBezTo>
                    <a:pt x="28" y="193"/>
                    <a:pt x="74" y="243"/>
                    <a:pt x="132" y="244"/>
                  </a:cubicBezTo>
                  <a:cubicBezTo>
                    <a:pt x="193" y="246"/>
                    <a:pt x="243" y="197"/>
                    <a:pt x="243" y="137"/>
                  </a:cubicBezTo>
                  <a:cubicBezTo>
                    <a:pt x="243" y="14"/>
                    <a:pt x="243" y="14"/>
                    <a:pt x="243" y="14"/>
                  </a:cubicBezTo>
                  <a:cubicBezTo>
                    <a:pt x="243" y="6"/>
                    <a:pt x="249" y="0"/>
                    <a:pt x="257" y="0"/>
                  </a:cubicBezTo>
                  <a:cubicBezTo>
                    <a:pt x="265" y="0"/>
                    <a:pt x="271" y="6"/>
                    <a:pt x="271" y="14"/>
                  </a:cubicBezTo>
                  <a:cubicBezTo>
                    <a:pt x="271" y="135"/>
                    <a:pt x="271" y="135"/>
                    <a:pt x="271" y="135"/>
                  </a:cubicBezTo>
                  <a:cubicBezTo>
                    <a:pt x="271" y="210"/>
                    <a:pt x="209" y="274"/>
                    <a:pt x="133" y="273"/>
                  </a:cubicBezTo>
                  <a:cubicBezTo>
                    <a:pt x="60" y="271"/>
                    <a:pt x="0" y="211"/>
                    <a:pt x="0" y="137"/>
                  </a:cubicBezTo>
                  <a:cubicBezTo>
                    <a:pt x="0" y="0"/>
                    <a:pt x="0" y="0"/>
                    <a:pt x="0" y="0"/>
                  </a:cubicBezTo>
                </a:path>
              </a:pathLst>
            </a:custGeom>
            <a:solidFill>
              <a:srgbClr val="E8B3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23" name="Freeform 9">
              <a:extLst>
                <a:ext uri="{FF2B5EF4-FFF2-40B4-BE49-F238E27FC236}">
                  <a16:creationId xmlns:a16="http://schemas.microsoft.com/office/drawing/2014/main" id="{4E53E985-67D7-46FC-A410-469B4E504C63}"/>
                </a:ext>
              </a:extLst>
            </p:cNvPr>
            <p:cNvSpPr>
              <a:spLocks/>
            </p:cNvSpPr>
            <p:nvPr/>
          </p:nvSpPr>
          <p:spPr bwMode="auto">
            <a:xfrm>
              <a:off x="1354" y="908"/>
              <a:ext cx="1247" cy="1259"/>
            </a:xfrm>
            <a:custGeom>
              <a:avLst/>
              <a:gdLst>
                <a:gd name="T0" fmla="*/ 136 w 271"/>
                <a:gd name="T1" fmla="*/ 0 h 273"/>
                <a:gd name="T2" fmla="*/ 0 w 271"/>
                <a:gd name="T3" fmla="*/ 138 h 273"/>
                <a:gd name="T4" fmla="*/ 0 w 271"/>
                <a:gd name="T5" fmla="*/ 259 h 273"/>
                <a:gd name="T6" fmla="*/ 14 w 271"/>
                <a:gd name="T7" fmla="*/ 273 h 273"/>
                <a:gd name="T8" fmla="*/ 28 w 271"/>
                <a:gd name="T9" fmla="*/ 259 h 273"/>
                <a:gd name="T10" fmla="*/ 28 w 271"/>
                <a:gd name="T11" fmla="*/ 135 h 273"/>
                <a:gd name="T12" fmla="*/ 28 w 271"/>
                <a:gd name="T13" fmla="*/ 135 h 273"/>
                <a:gd name="T14" fmla="*/ 136 w 271"/>
                <a:gd name="T15" fmla="*/ 28 h 273"/>
                <a:gd name="T16" fmla="*/ 139 w 271"/>
                <a:gd name="T17" fmla="*/ 28 h 273"/>
                <a:gd name="T18" fmla="*/ 243 w 271"/>
                <a:gd name="T19" fmla="*/ 137 h 273"/>
                <a:gd name="T20" fmla="*/ 243 w 271"/>
                <a:gd name="T21" fmla="*/ 271 h 273"/>
                <a:gd name="T22" fmla="*/ 271 w 271"/>
                <a:gd name="T23" fmla="*/ 271 h 273"/>
                <a:gd name="T24" fmla="*/ 271 w 271"/>
                <a:gd name="T25" fmla="*/ 273 h 273"/>
                <a:gd name="T26" fmla="*/ 271 w 271"/>
                <a:gd name="T27" fmla="*/ 273 h 273"/>
                <a:gd name="T28" fmla="*/ 271 w 271"/>
                <a:gd name="T29" fmla="*/ 135 h 273"/>
                <a:gd name="T30" fmla="*/ 138 w 271"/>
                <a:gd name="T31" fmla="*/ 0 h 273"/>
                <a:gd name="T32" fmla="*/ 136 w 271"/>
                <a:gd name="T3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273">
                  <a:moveTo>
                    <a:pt x="136" y="0"/>
                  </a:moveTo>
                  <a:cubicBezTo>
                    <a:pt x="61" y="0"/>
                    <a:pt x="0" y="63"/>
                    <a:pt x="0" y="138"/>
                  </a:cubicBezTo>
                  <a:cubicBezTo>
                    <a:pt x="0" y="259"/>
                    <a:pt x="0" y="259"/>
                    <a:pt x="0" y="259"/>
                  </a:cubicBezTo>
                  <a:cubicBezTo>
                    <a:pt x="0" y="266"/>
                    <a:pt x="7" y="273"/>
                    <a:pt x="14" y="273"/>
                  </a:cubicBezTo>
                  <a:cubicBezTo>
                    <a:pt x="22" y="273"/>
                    <a:pt x="28" y="266"/>
                    <a:pt x="28" y="259"/>
                  </a:cubicBezTo>
                  <a:cubicBezTo>
                    <a:pt x="28" y="135"/>
                    <a:pt x="28" y="135"/>
                    <a:pt x="28" y="135"/>
                  </a:cubicBezTo>
                  <a:cubicBezTo>
                    <a:pt x="28" y="135"/>
                    <a:pt x="28" y="135"/>
                    <a:pt x="28" y="135"/>
                  </a:cubicBezTo>
                  <a:cubicBezTo>
                    <a:pt x="28" y="76"/>
                    <a:pt x="76" y="28"/>
                    <a:pt x="136" y="28"/>
                  </a:cubicBezTo>
                  <a:cubicBezTo>
                    <a:pt x="137" y="28"/>
                    <a:pt x="138" y="28"/>
                    <a:pt x="139" y="28"/>
                  </a:cubicBezTo>
                  <a:cubicBezTo>
                    <a:pt x="197" y="30"/>
                    <a:pt x="243" y="79"/>
                    <a:pt x="243" y="137"/>
                  </a:cubicBezTo>
                  <a:cubicBezTo>
                    <a:pt x="243" y="271"/>
                    <a:pt x="243" y="271"/>
                    <a:pt x="243" y="271"/>
                  </a:cubicBezTo>
                  <a:cubicBezTo>
                    <a:pt x="271" y="271"/>
                    <a:pt x="271" y="271"/>
                    <a:pt x="271" y="271"/>
                  </a:cubicBezTo>
                  <a:cubicBezTo>
                    <a:pt x="271" y="273"/>
                    <a:pt x="271" y="273"/>
                    <a:pt x="271" y="273"/>
                  </a:cubicBezTo>
                  <a:cubicBezTo>
                    <a:pt x="271" y="273"/>
                    <a:pt x="271" y="273"/>
                    <a:pt x="271" y="273"/>
                  </a:cubicBezTo>
                  <a:cubicBezTo>
                    <a:pt x="271" y="135"/>
                    <a:pt x="271" y="135"/>
                    <a:pt x="271" y="135"/>
                  </a:cubicBezTo>
                  <a:cubicBezTo>
                    <a:pt x="271" y="61"/>
                    <a:pt x="211" y="1"/>
                    <a:pt x="138" y="0"/>
                  </a:cubicBezTo>
                  <a:cubicBezTo>
                    <a:pt x="137" y="0"/>
                    <a:pt x="136" y="0"/>
                    <a:pt x="136" y="0"/>
                  </a:cubicBezTo>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Times New Roman" panose="02020603050405020304" pitchFamily="18" charset="0"/>
                <a:cs typeface="Times New Roman" panose="02020603050405020304" pitchFamily="18" charset="0"/>
              </a:endParaRPr>
            </a:p>
          </p:txBody>
        </p:sp>
        <p:sp>
          <p:nvSpPr>
            <p:cNvPr id="24" name="Freeform 10">
              <a:extLst>
                <a:ext uri="{FF2B5EF4-FFF2-40B4-BE49-F238E27FC236}">
                  <a16:creationId xmlns:a16="http://schemas.microsoft.com/office/drawing/2014/main" id="{8714D213-2E48-4A2F-9E73-095A8B89BE5E}"/>
                </a:ext>
              </a:extLst>
            </p:cNvPr>
            <p:cNvSpPr>
              <a:spLocks/>
            </p:cNvSpPr>
            <p:nvPr/>
          </p:nvSpPr>
          <p:spPr bwMode="auto">
            <a:xfrm>
              <a:off x="2472" y="2158"/>
              <a:ext cx="1247" cy="1258"/>
            </a:xfrm>
            <a:custGeom>
              <a:avLst/>
              <a:gdLst>
                <a:gd name="T0" fmla="*/ 271 w 271"/>
                <a:gd name="T1" fmla="*/ 0 h 273"/>
                <a:gd name="T2" fmla="*/ 271 w 271"/>
                <a:gd name="T3" fmla="*/ 0 h 273"/>
                <a:gd name="T4" fmla="*/ 271 w 271"/>
                <a:gd name="T5" fmla="*/ 2 h 273"/>
                <a:gd name="T6" fmla="*/ 243 w 271"/>
                <a:gd name="T7" fmla="*/ 2 h 273"/>
                <a:gd name="T8" fmla="*/ 243 w 271"/>
                <a:gd name="T9" fmla="*/ 137 h 273"/>
                <a:gd name="T10" fmla="*/ 243 w 271"/>
                <a:gd name="T11" fmla="*/ 137 h 273"/>
                <a:gd name="T12" fmla="*/ 135 w 271"/>
                <a:gd name="T13" fmla="*/ 245 h 273"/>
                <a:gd name="T14" fmla="*/ 28 w 271"/>
                <a:gd name="T15" fmla="*/ 137 h 273"/>
                <a:gd name="T16" fmla="*/ 28 w 271"/>
                <a:gd name="T17" fmla="*/ 0 h 273"/>
                <a:gd name="T18" fmla="*/ 0 w 271"/>
                <a:gd name="T19" fmla="*/ 0 h 273"/>
                <a:gd name="T20" fmla="*/ 0 w 271"/>
                <a:gd name="T21" fmla="*/ 137 h 273"/>
                <a:gd name="T22" fmla="*/ 135 w 271"/>
                <a:gd name="T23" fmla="*/ 273 h 273"/>
                <a:gd name="T24" fmla="*/ 271 w 271"/>
                <a:gd name="T25" fmla="*/ 137 h 273"/>
                <a:gd name="T26" fmla="*/ 271 w 271"/>
                <a:gd name="T2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273">
                  <a:moveTo>
                    <a:pt x="271" y="0"/>
                  </a:moveTo>
                  <a:cubicBezTo>
                    <a:pt x="271" y="0"/>
                    <a:pt x="271" y="0"/>
                    <a:pt x="271" y="0"/>
                  </a:cubicBezTo>
                  <a:cubicBezTo>
                    <a:pt x="271" y="2"/>
                    <a:pt x="271" y="2"/>
                    <a:pt x="271" y="2"/>
                  </a:cubicBezTo>
                  <a:cubicBezTo>
                    <a:pt x="243" y="2"/>
                    <a:pt x="243" y="2"/>
                    <a:pt x="243" y="2"/>
                  </a:cubicBezTo>
                  <a:cubicBezTo>
                    <a:pt x="243" y="137"/>
                    <a:pt x="243" y="137"/>
                    <a:pt x="243" y="137"/>
                  </a:cubicBezTo>
                  <a:cubicBezTo>
                    <a:pt x="243" y="137"/>
                    <a:pt x="243" y="137"/>
                    <a:pt x="243" y="137"/>
                  </a:cubicBezTo>
                  <a:cubicBezTo>
                    <a:pt x="243" y="196"/>
                    <a:pt x="194" y="245"/>
                    <a:pt x="135" y="245"/>
                  </a:cubicBezTo>
                  <a:cubicBezTo>
                    <a:pt x="76" y="245"/>
                    <a:pt x="28" y="196"/>
                    <a:pt x="28" y="137"/>
                  </a:cubicBezTo>
                  <a:cubicBezTo>
                    <a:pt x="28" y="0"/>
                    <a:pt x="28" y="0"/>
                    <a:pt x="28" y="0"/>
                  </a:cubicBezTo>
                  <a:cubicBezTo>
                    <a:pt x="0" y="0"/>
                    <a:pt x="0" y="0"/>
                    <a:pt x="0" y="0"/>
                  </a:cubicBezTo>
                  <a:cubicBezTo>
                    <a:pt x="0" y="137"/>
                    <a:pt x="0" y="137"/>
                    <a:pt x="0" y="137"/>
                  </a:cubicBezTo>
                  <a:cubicBezTo>
                    <a:pt x="0" y="212"/>
                    <a:pt x="61" y="273"/>
                    <a:pt x="135" y="273"/>
                  </a:cubicBezTo>
                  <a:cubicBezTo>
                    <a:pt x="210" y="273"/>
                    <a:pt x="271" y="212"/>
                    <a:pt x="271" y="137"/>
                  </a:cubicBezTo>
                  <a:cubicBezTo>
                    <a:pt x="271" y="0"/>
                    <a:pt x="271" y="0"/>
                    <a:pt x="271" y="0"/>
                  </a:cubicBezTo>
                </a:path>
              </a:pathLst>
            </a:custGeom>
            <a:solidFill>
              <a:srgbClr val="006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27" name="Freeform 11">
              <a:extLst>
                <a:ext uri="{FF2B5EF4-FFF2-40B4-BE49-F238E27FC236}">
                  <a16:creationId xmlns:a16="http://schemas.microsoft.com/office/drawing/2014/main" id="{18883C1D-76C8-4511-99EF-04E34DF95EB7}"/>
                </a:ext>
              </a:extLst>
            </p:cNvPr>
            <p:cNvSpPr>
              <a:spLocks/>
            </p:cNvSpPr>
            <p:nvPr/>
          </p:nvSpPr>
          <p:spPr bwMode="auto">
            <a:xfrm>
              <a:off x="3590" y="908"/>
              <a:ext cx="1242" cy="1259"/>
            </a:xfrm>
            <a:custGeom>
              <a:avLst/>
              <a:gdLst>
                <a:gd name="T0" fmla="*/ 135 w 270"/>
                <a:gd name="T1" fmla="*/ 0 h 273"/>
                <a:gd name="T2" fmla="*/ 0 w 270"/>
                <a:gd name="T3" fmla="*/ 135 h 273"/>
                <a:gd name="T4" fmla="*/ 0 w 270"/>
                <a:gd name="T5" fmla="*/ 273 h 273"/>
                <a:gd name="T6" fmla="*/ 28 w 270"/>
                <a:gd name="T7" fmla="*/ 273 h 273"/>
                <a:gd name="T8" fmla="*/ 28 w 270"/>
                <a:gd name="T9" fmla="*/ 271 h 273"/>
                <a:gd name="T10" fmla="*/ 28 w 270"/>
                <a:gd name="T11" fmla="*/ 135 h 273"/>
                <a:gd name="T12" fmla="*/ 28 w 270"/>
                <a:gd name="T13" fmla="*/ 135 h 273"/>
                <a:gd name="T14" fmla="*/ 135 w 270"/>
                <a:gd name="T15" fmla="*/ 28 h 273"/>
                <a:gd name="T16" fmla="*/ 242 w 270"/>
                <a:gd name="T17" fmla="*/ 135 h 273"/>
                <a:gd name="T18" fmla="*/ 242 w 270"/>
                <a:gd name="T19" fmla="*/ 271 h 273"/>
                <a:gd name="T20" fmla="*/ 270 w 270"/>
                <a:gd name="T21" fmla="*/ 271 h 273"/>
                <a:gd name="T22" fmla="*/ 270 w 270"/>
                <a:gd name="T23" fmla="*/ 273 h 273"/>
                <a:gd name="T24" fmla="*/ 270 w 270"/>
                <a:gd name="T25" fmla="*/ 273 h 273"/>
                <a:gd name="T26" fmla="*/ 270 w 270"/>
                <a:gd name="T27" fmla="*/ 135 h 273"/>
                <a:gd name="T28" fmla="*/ 135 w 270"/>
                <a:gd name="T2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0" h="273">
                  <a:moveTo>
                    <a:pt x="135" y="0"/>
                  </a:moveTo>
                  <a:cubicBezTo>
                    <a:pt x="60" y="0"/>
                    <a:pt x="0" y="61"/>
                    <a:pt x="0" y="135"/>
                  </a:cubicBezTo>
                  <a:cubicBezTo>
                    <a:pt x="0" y="273"/>
                    <a:pt x="0" y="273"/>
                    <a:pt x="0" y="273"/>
                  </a:cubicBezTo>
                  <a:cubicBezTo>
                    <a:pt x="28" y="273"/>
                    <a:pt x="28" y="273"/>
                    <a:pt x="28" y="273"/>
                  </a:cubicBezTo>
                  <a:cubicBezTo>
                    <a:pt x="28" y="271"/>
                    <a:pt x="28" y="271"/>
                    <a:pt x="28" y="271"/>
                  </a:cubicBezTo>
                  <a:cubicBezTo>
                    <a:pt x="28" y="135"/>
                    <a:pt x="28" y="135"/>
                    <a:pt x="28" y="135"/>
                  </a:cubicBezTo>
                  <a:cubicBezTo>
                    <a:pt x="28" y="135"/>
                    <a:pt x="28" y="135"/>
                    <a:pt x="28" y="135"/>
                  </a:cubicBezTo>
                  <a:cubicBezTo>
                    <a:pt x="28" y="76"/>
                    <a:pt x="76" y="28"/>
                    <a:pt x="135" y="28"/>
                  </a:cubicBezTo>
                  <a:cubicBezTo>
                    <a:pt x="194" y="28"/>
                    <a:pt x="242" y="76"/>
                    <a:pt x="242" y="135"/>
                  </a:cubicBezTo>
                  <a:cubicBezTo>
                    <a:pt x="242" y="271"/>
                    <a:pt x="242" y="271"/>
                    <a:pt x="242" y="271"/>
                  </a:cubicBezTo>
                  <a:cubicBezTo>
                    <a:pt x="270" y="271"/>
                    <a:pt x="270" y="271"/>
                    <a:pt x="270" y="271"/>
                  </a:cubicBezTo>
                  <a:cubicBezTo>
                    <a:pt x="270" y="273"/>
                    <a:pt x="270" y="273"/>
                    <a:pt x="270" y="273"/>
                  </a:cubicBezTo>
                  <a:cubicBezTo>
                    <a:pt x="270" y="273"/>
                    <a:pt x="270" y="273"/>
                    <a:pt x="270" y="273"/>
                  </a:cubicBezTo>
                  <a:cubicBezTo>
                    <a:pt x="270" y="135"/>
                    <a:pt x="270" y="135"/>
                    <a:pt x="270" y="135"/>
                  </a:cubicBezTo>
                  <a:cubicBezTo>
                    <a:pt x="270" y="61"/>
                    <a:pt x="210" y="0"/>
                    <a:pt x="135" y="0"/>
                  </a:cubicBezTo>
                </a:path>
              </a:pathLst>
            </a:custGeom>
            <a:solidFill>
              <a:srgbClr val="0592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28" name="Freeform 12">
              <a:extLst>
                <a:ext uri="{FF2B5EF4-FFF2-40B4-BE49-F238E27FC236}">
                  <a16:creationId xmlns:a16="http://schemas.microsoft.com/office/drawing/2014/main" id="{EEC467FA-47A7-4DB2-B762-19AFFA43FCD2}"/>
                </a:ext>
              </a:extLst>
            </p:cNvPr>
            <p:cNvSpPr>
              <a:spLocks/>
            </p:cNvSpPr>
            <p:nvPr/>
          </p:nvSpPr>
          <p:spPr bwMode="auto">
            <a:xfrm>
              <a:off x="4703" y="2158"/>
              <a:ext cx="1247" cy="1258"/>
            </a:xfrm>
            <a:custGeom>
              <a:avLst/>
              <a:gdLst>
                <a:gd name="T0" fmla="*/ 257 w 271"/>
                <a:gd name="T1" fmla="*/ 0 h 273"/>
                <a:gd name="T2" fmla="*/ 243 w 271"/>
                <a:gd name="T3" fmla="*/ 14 h 273"/>
                <a:gd name="T4" fmla="*/ 243 w 271"/>
                <a:gd name="T5" fmla="*/ 137 h 273"/>
                <a:gd name="T6" fmla="*/ 243 w 271"/>
                <a:gd name="T7" fmla="*/ 137 h 273"/>
                <a:gd name="T8" fmla="*/ 136 w 271"/>
                <a:gd name="T9" fmla="*/ 245 h 273"/>
                <a:gd name="T10" fmla="*/ 132 w 271"/>
                <a:gd name="T11" fmla="*/ 244 h 273"/>
                <a:gd name="T12" fmla="*/ 28 w 271"/>
                <a:gd name="T13" fmla="*/ 135 h 273"/>
                <a:gd name="T14" fmla="*/ 28 w 271"/>
                <a:gd name="T15" fmla="*/ 0 h 273"/>
                <a:gd name="T16" fmla="*/ 0 w 271"/>
                <a:gd name="T17" fmla="*/ 0 h 273"/>
                <a:gd name="T18" fmla="*/ 0 w 271"/>
                <a:gd name="T19" fmla="*/ 137 h 273"/>
                <a:gd name="T20" fmla="*/ 133 w 271"/>
                <a:gd name="T21" fmla="*/ 273 h 273"/>
                <a:gd name="T22" fmla="*/ 135 w 271"/>
                <a:gd name="T23" fmla="*/ 273 h 273"/>
                <a:gd name="T24" fmla="*/ 271 w 271"/>
                <a:gd name="T25" fmla="*/ 135 h 273"/>
                <a:gd name="T26" fmla="*/ 271 w 271"/>
                <a:gd name="T27" fmla="*/ 14 h 273"/>
                <a:gd name="T28" fmla="*/ 257 w 271"/>
                <a:gd name="T2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73">
                  <a:moveTo>
                    <a:pt x="257" y="0"/>
                  </a:moveTo>
                  <a:cubicBezTo>
                    <a:pt x="249" y="0"/>
                    <a:pt x="243" y="6"/>
                    <a:pt x="243" y="14"/>
                  </a:cubicBezTo>
                  <a:cubicBezTo>
                    <a:pt x="243" y="137"/>
                    <a:pt x="243" y="137"/>
                    <a:pt x="243" y="137"/>
                  </a:cubicBezTo>
                  <a:cubicBezTo>
                    <a:pt x="243" y="137"/>
                    <a:pt x="243" y="137"/>
                    <a:pt x="243" y="137"/>
                  </a:cubicBezTo>
                  <a:cubicBezTo>
                    <a:pt x="243" y="196"/>
                    <a:pt x="195" y="245"/>
                    <a:pt x="136" y="245"/>
                  </a:cubicBezTo>
                  <a:cubicBezTo>
                    <a:pt x="134" y="245"/>
                    <a:pt x="133" y="245"/>
                    <a:pt x="132" y="244"/>
                  </a:cubicBezTo>
                  <a:cubicBezTo>
                    <a:pt x="74" y="243"/>
                    <a:pt x="28" y="193"/>
                    <a:pt x="28" y="135"/>
                  </a:cubicBezTo>
                  <a:cubicBezTo>
                    <a:pt x="28" y="0"/>
                    <a:pt x="28" y="0"/>
                    <a:pt x="28" y="0"/>
                  </a:cubicBezTo>
                  <a:cubicBezTo>
                    <a:pt x="0" y="0"/>
                    <a:pt x="0" y="0"/>
                    <a:pt x="0" y="0"/>
                  </a:cubicBezTo>
                  <a:cubicBezTo>
                    <a:pt x="0" y="137"/>
                    <a:pt x="0" y="137"/>
                    <a:pt x="0" y="137"/>
                  </a:cubicBezTo>
                  <a:cubicBezTo>
                    <a:pt x="0" y="211"/>
                    <a:pt x="60" y="271"/>
                    <a:pt x="133" y="273"/>
                  </a:cubicBezTo>
                  <a:cubicBezTo>
                    <a:pt x="134" y="273"/>
                    <a:pt x="135" y="273"/>
                    <a:pt x="135" y="273"/>
                  </a:cubicBezTo>
                  <a:cubicBezTo>
                    <a:pt x="210" y="273"/>
                    <a:pt x="271" y="209"/>
                    <a:pt x="271" y="135"/>
                  </a:cubicBezTo>
                  <a:cubicBezTo>
                    <a:pt x="271" y="14"/>
                    <a:pt x="271" y="14"/>
                    <a:pt x="271" y="14"/>
                  </a:cubicBezTo>
                  <a:cubicBezTo>
                    <a:pt x="271" y="6"/>
                    <a:pt x="265" y="0"/>
                    <a:pt x="257" y="0"/>
                  </a:cubicBezTo>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29" name="Oval 13">
              <a:extLst>
                <a:ext uri="{FF2B5EF4-FFF2-40B4-BE49-F238E27FC236}">
                  <a16:creationId xmlns:a16="http://schemas.microsoft.com/office/drawing/2014/main" id="{38A8D8CE-141A-4B3D-9A14-6F0CBF7E74DD}"/>
                </a:ext>
              </a:extLst>
            </p:cNvPr>
            <p:cNvSpPr>
              <a:spLocks noChangeArrowheads="1"/>
            </p:cNvSpPr>
            <p:nvPr/>
          </p:nvSpPr>
          <p:spPr bwMode="auto">
            <a:xfrm>
              <a:off x="1538" y="1120"/>
              <a:ext cx="883" cy="886"/>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30" name="Oval 15">
              <a:extLst>
                <a:ext uri="{FF2B5EF4-FFF2-40B4-BE49-F238E27FC236}">
                  <a16:creationId xmlns:a16="http://schemas.microsoft.com/office/drawing/2014/main" id="{3CFFD534-C76A-4275-86F3-5AEE5063AC20}"/>
                </a:ext>
              </a:extLst>
            </p:cNvPr>
            <p:cNvSpPr>
              <a:spLocks noChangeArrowheads="1"/>
            </p:cNvSpPr>
            <p:nvPr/>
          </p:nvSpPr>
          <p:spPr bwMode="auto">
            <a:xfrm>
              <a:off x="2656" y="2333"/>
              <a:ext cx="883" cy="885"/>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31" name="Oval 17">
              <a:extLst>
                <a:ext uri="{FF2B5EF4-FFF2-40B4-BE49-F238E27FC236}">
                  <a16:creationId xmlns:a16="http://schemas.microsoft.com/office/drawing/2014/main" id="{FEA08EA0-F47D-4AE4-96A4-2534E7C6E0B8}"/>
                </a:ext>
              </a:extLst>
            </p:cNvPr>
            <p:cNvSpPr>
              <a:spLocks noChangeArrowheads="1"/>
            </p:cNvSpPr>
            <p:nvPr/>
          </p:nvSpPr>
          <p:spPr bwMode="auto">
            <a:xfrm>
              <a:off x="3774" y="1120"/>
              <a:ext cx="883" cy="886"/>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32" name="Oval 19">
              <a:extLst>
                <a:ext uri="{FF2B5EF4-FFF2-40B4-BE49-F238E27FC236}">
                  <a16:creationId xmlns:a16="http://schemas.microsoft.com/office/drawing/2014/main" id="{0BF28AEB-D199-424D-820F-A10B9BA32745}"/>
                </a:ext>
              </a:extLst>
            </p:cNvPr>
            <p:cNvSpPr>
              <a:spLocks noChangeArrowheads="1"/>
            </p:cNvSpPr>
            <p:nvPr/>
          </p:nvSpPr>
          <p:spPr bwMode="auto">
            <a:xfrm>
              <a:off x="4892" y="2333"/>
              <a:ext cx="883" cy="885"/>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34" name="Oval 21">
              <a:extLst>
                <a:ext uri="{FF2B5EF4-FFF2-40B4-BE49-F238E27FC236}">
                  <a16:creationId xmlns:a16="http://schemas.microsoft.com/office/drawing/2014/main" id="{35931767-F6D5-4A86-ABB8-B38DEF69C5AF}"/>
                </a:ext>
              </a:extLst>
            </p:cNvPr>
            <p:cNvSpPr>
              <a:spLocks noChangeArrowheads="1"/>
            </p:cNvSpPr>
            <p:nvPr/>
          </p:nvSpPr>
          <p:spPr bwMode="auto">
            <a:xfrm>
              <a:off x="2440" y="2089"/>
              <a:ext cx="193" cy="193"/>
            </a:xfrm>
            <a:prstGeom prst="ellipse">
              <a:avLst/>
            </a:pr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36" name="Oval 22">
              <a:extLst>
                <a:ext uri="{FF2B5EF4-FFF2-40B4-BE49-F238E27FC236}">
                  <a16:creationId xmlns:a16="http://schemas.microsoft.com/office/drawing/2014/main" id="{F4BF30F7-8C4B-405F-A708-9AD423405A35}"/>
                </a:ext>
              </a:extLst>
            </p:cNvPr>
            <p:cNvSpPr>
              <a:spLocks noChangeArrowheads="1"/>
            </p:cNvSpPr>
            <p:nvPr/>
          </p:nvSpPr>
          <p:spPr bwMode="auto">
            <a:xfrm>
              <a:off x="3553" y="2089"/>
              <a:ext cx="193" cy="193"/>
            </a:xfrm>
            <a:prstGeom prst="ellipse">
              <a:avLst/>
            </a:prstGeom>
            <a:solidFill>
              <a:srgbClr val="447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37" name="Oval 23">
              <a:extLst>
                <a:ext uri="{FF2B5EF4-FFF2-40B4-BE49-F238E27FC236}">
                  <a16:creationId xmlns:a16="http://schemas.microsoft.com/office/drawing/2014/main" id="{56820024-B2FC-4270-ABF2-25F99FC6F484}"/>
                </a:ext>
              </a:extLst>
            </p:cNvPr>
            <p:cNvSpPr>
              <a:spLocks noChangeArrowheads="1"/>
            </p:cNvSpPr>
            <p:nvPr/>
          </p:nvSpPr>
          <p:spPr bwMode="auto">
            <a:xfrm>
              <a:off x="4671" y="2084"/>
              <a:ext cx="193" cy="194"/>
            </a:xfrm>
            <a:prstGeom prst="ellipse">
              <a:avLst/>
            </a:prstGeom>
            <a:solidFill>
              <a:srgbClr val="CD2A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grpSp>
      <p:sp>
        <p:nvSpPr>
          <p:cNvPr id="39" name="TextBox 30">
            <a:extLst>
              <a:ext uri="{FF2B5EF4-FFF2-40B4-BE49-F238E27FC236}">
                <a16:creationId xmlns:a16="http://schemas.microsoft.com/office/drawing/2014/main" id="{C6FFF7D2-3E6D-4EDE-9DF4-9EDCB026D05D}"/>
              </a:ext>
            </a:extLst>
          </p:cNvPr>
          <p:cNvSpPr txBox="1">
            <a:spLocks noChangeArrowheads="1"/>
          </p:cNvSpPr>
          <p:nvPr/>
        </p:nvSpPr>
        <p:spPr bwMode="auto">
          <a:xfrm>
            <a:off x="2698332" y="4520857"/>
            <a:ext cx="1481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eaLnBrk="0" hangingPunct="0"/>
            <a:r>
              <a:rPr lang="en-US" altLang="es-MX" sz="1400" b="1" dirty="0">
                <a:solidFill>
                  <a:schemeClr val="bg1"/>
                </a:solidFill>
                <a:latin typeface="Times New Roman" panose="02020603050405020304" pitchFamily="18" charset="0"/>
                <a:cs typeface="Times New Roman" panose="02020603050405020304" pitchFamily="18" charset="0"/>
              </a:rPr>
              <a:t>Using Open CV</a:t>
            </a:r>
            <a:endParaRPr lang="en-US" altLang="es-MX" sz="1400" dirty="0">
              <a:solidFill>
                <a:schemeClr val="bg1"/>
              </a:solidFill>
              <a:latin typeface="Times New Roman" panose="02020603050405020304" pitchFamily="18" charset="0"/>
              <a:cs typeface="Times New Roman" panose="02020603050405020304" pitchFamily="18" charset="0"/>
            </a:endParaRPr>
          </a:p>
        </p:txBody>
      </p:sp>
      <p:sp>
        <p:nvSpPr>
          <p:cNvPr id="40" name="CuadroTexto 39">
            <a:extLst>
              <a:ext uri="{FF2B5EF4-FFF2-40B4-BE49-F238E27FC236}">
                <a16:creationId xmlns:a16="http://schemas.microsoft.com/office/drawing/2014/main" id="{CFCD1265-FC96-4E1B-AE41-C0CAC2FEE1BE}"/>
              </a:ext>
            </a:extLst>
          </p:cNvPr>
          <p:cNvSpPr txBox="1"/>
          <p:nvPr/>
        </p:nvSpPr>
        <p:spPr>
          <a:xfrm>
            <a:off x="2583119" y="3704397"/>
            <a:ext cx="1879522" cy="830997"/>
          </a:xfrm>
          <a:prstGeom prst="rect">
            <a:avLst/>
          </a:prstGeom>
          <a:noFill/>
        </p:spPr>
        <p:txBody>
          <a:bodyPr wrap="square" rtlCol="0">
            <a:spAutoFit/>
          </a:bodyPr>
          <a:lstStyle/>
          <a:p>
            <a:pPr algn="ctr"/>
            <a:r>
              <a:rPr lang="en-US" sz="2400" dirty="0">
                <a:solidFill>
                  <a:srgbClr val="08E0EF"/>
                </a:solidFill>
                <a:latin typeface="Times New Roman" panose="02020603050405020304" pitchFamily="18" charset="0"/>
                <a:cs typeface="Times New Roman" panose="02020603050405020304" pitchFamily="18" charset="0"/>
              </a:rPr>
              <a:t>Take video Input</a:t>
            </a:r>
          </a:p>
        </p:txBody>
      </p:sp>
      <p:sp>
        <p:nvSpPr>
          <p:cNvPr id="41" name="TextBox 30">
            <a:extLst>
              <a:ext uri="{FF2B5EF4-FFF2-40B4-BE49-F238E27FC236}">
                <a16:creationId xmlns:a16="http://schemas.microsoft.com/office/drawing/2014/main" id="{293A13C5-2906-4329-A7BB-64E8344C78F3}"/>
              </a:ext>
            </a:extLst>
          </p:cNvPr>
          <p:cNvSpPr txBox="1">
            <a:spLocks noChangeArrowheads="1"/>
          </p:cNvSpPr>
          <p:nvPr/>
        </p:nvSpPr>
        <p:spPr bwMode="auto">
          <a:xfrm>
            <a:off x="4594679" y="2733432"/>
            <a:ext cx="14811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eaLnBrk="0" hangingPunct="0"/>
            <a:r>
              <a:rPr lang="en-US" altLang="es-MX" sz="1600" b="1" dirty="0">
                <a:solidFill>
                  <a:schemeClr val="bg1"/>
                </a:solidFill>
                <a:latin typeface="Times New Roman" panose="02020603050405020304" pitchFamily="18" charset="0"/>
                <a:cs typeface="Times New Roman" panose="02020603050405020304" pitchFamily="18" charset="0"/>
              </a:rPr>
              <a:t>Video convert into multiple frames</a:t>
            </a:r>
            <a:endParaRPr lang="en-US" altLang="es-MX" sz="1600" dirty="0">
              <a:solidFill>
                <a:schemeClr val="bg1"/>
              </a:solidFill>
              <a:latin typeface="Times New Roman" panose="02020603050405020304" pitchFamily="18" charset="0"/>
              <a:cs typeface="Times New Roman" panose="02020603050405020304" pitchFamily="18" charset="0"/>
            </a:endParaRPr>
          </a:p>
        </p:txBody>
      </p:sp>
      <p:sp>
        <p:nvSpPr>
          <p:cNvPr id="42" name="CuadroTexto 41">
            <a:extLst>
              <a:ext uri="{FF2B5EF4-FFF2-40B4-BE49-F238E27FC236}">
                <a16:creationId xmlns:a16="http://schemas.microsoft.com/office/drawing/2014/main" id="{249566AA-FC2B-4AE1-B6CA-EDF8C1B502A5}"/>
              </a:ext>
            </a:extLst>
          </p:cNvPr>
          <p:cNvSpPr txBox="1"/>
          <p:nvPr/>
        </p:nvSpPr>
        <p:spPr>
          <a:xfrm>
            <a:off x="4706571" y="2271767"/>
            <a:ext cx="1294973" cy="461665"/>
          </a:xfrm>
          <a:prstGeom prst="rect">
            <a:avLst/>
          </a:prstGeom>
          <a:noFill/>
        </p:spPr>
        <p:txBody>
          <a:bodyPr wrap="square" rtlCol="0">
            <a:spAutoFit/>
          </a:bodyPr>
          <a:lstStyle/>
          <a:p>
            <a:pPr algn="ctr"/>
            <a:r>
              <a:rPr lang="en-US" sz="2400" dirty="0">
                <a:solidFill>
                  <a:srgbClr val="08E0EF"/>
                </a:solidFill>
                <a:latin typeface="Times New Roman" panose="02020603050405020304" pitchFamily="18" charset="0"/>
                <a:cs typeface="Times New Roman" panose="02020603050405020304" pitchFamily="18" charset="0"/>
              </a:rPr>
              <a:t>Frames</a:t>
            </a:r>
          </a:p>
        </p:txBody>
      </p:sp>
      <p:sp>
        <p:nvSpPr>
          <p:cNvPr id="43" name="TextBox 30">
            <a:extLst>
              <a:ext uri="{FF2B5EF4-FFF2-40B4-BE49-F238E27FC236}">
                <a16:creationId xmlns:a16="http://schemas.microsoft.com/office/drawing/2014/main" id="{3673A642-6527-451D-831D-ED78B81BDC59}"/>
              </a:ext>
            </a:extLst>
          </p:cNvPr>
          <p:cNvSpPr txBox="1">
            <a:spLocks noChangeArrowheads="1"/>
          </p:cNvSpPr>
          <p:nvPr/>
        </p:nvSpPr>
        <p:spPr bwMode="auto">
          <a:xfrm>
            <a:off x="6437992" y="4195871"/>
            <a:ext cx="14811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eaLnBrk="0" hangingPunct="0"/>
            <a:r>
              <a:rPr lang="en-US" altLang="es-MX" sz="1400" b="1" dirty="0">
                <a:solidFill>
                  <a:schemeClr val="bg1"/>
                </a:solidFill>
                <a:latin typeface="Times New Roman" panose="02020603050405020304" pitchFamily="18" charset="0"/>
                <a:cs typeface="Times New Roman" panose="02020603050405020304" pitchFamily="18" charset="0"/>
              </a:rPr>
              <a:t>All the frames pass through GAN and each frame convert into Cartoon like image</a:t>
            </a:r>
            <a:endParaRPr lang="en-US" altLang="es-MX" sz="1400" dirty="0">
              <a:solidFill>
                <a:schemeClr val="bg1"/>
              </a:solidFill>
              <a:latin typeface="Times New Roman" panose="02020603050405020304" pitchFamily="18" charset="0"/>
              <a:cs typeface="Times New Roman" panose="02020603050405020304" pitchFamily="18" charset="0"/>
            </a:endParaRPr>
          </a:p>
        </p:txBody>
      </p:sp>
      <p:sp>
        <p:nvSpPr>
          <p:cNvPr id="44" name="CuadroTexto 43">
            <a:extLst>
              <a:ext uri="{FF2B5EF4-FFF2-40B4-BE49-F238E27FC236}">
                <a16:creationId xmlns:a16="http://schemas.microsoft.com/office/drawing/2014/main" id="{444025DF-1D4F-4396-AFD2-2D5498F60875}"/>
              </a:ext>
            </a:extLst>
          </p:cNvPr>
          <p:cNvSpPr txBox="1"/>
          <p:nvPr/>
        </p:nvSpPr>
        <p:spPr>
          <a:xfrm>
            <a:off x="6363951" y="3667533"/>
            <a:ext cx="1434673" cy="461665"/>
          </a:xfrm>
          <a:prstGeom prst="rect">
            <a:avLst/>
          </a:prstGeom>
          <a:noFill/>
        </p:spPr>
        <p:txBody>
          <a:bodyPr wrap="square" rtlCol="0">
            <a:spAutoFit/>
          </a:bodyPr>
          <a:lstStyle/>
          <a:p>
            <a:pPr algn="ctr"/>
            <a:r>
              <a:rPr lang="en-US" sz="2400" dirty="0">
                <a:solidFill>
                  <a:srgbClr val="08E0EF"/>
                </a:solidFill>
                <a:latin typeface="Times New Roman" panose="02020603050405020304" pitchFamily="18" charset="0"/>
                <a:cs typeface="Times New Roman" panose="02020603050405020304" pitchFamily="18" charset="0"/>
              </a:rPr>
              <a:t>Convert</a:t>
            </a:r>
          </a:p>
        </p:txBody>
      </p:sp>
      <p:sp>
        <p:nvSpPr>
          <p:cNvPr id="45" name="TextBox 30">
            <a:extLst>
              <a:ext uri="{FF2B5EF4-FFF2-40B4-BE49-F238E27FC236}">
                <a16:creationId xmlns:a16="http://schemas.microsoft.com/office/drawing/2014/main" id="{A2DBE714-2F78-4069-87DA-DE0C4D30DBCD}"/>
              </a:ext>
            </a:extLst>
          </p:cNvPr>
          <p:cNvSpPr txBox="1">
            <a:spLocks noChangeArrowheads="1"/>
          </p:cNvSpPr>
          <p:nvPr/>
        </p:nvSpPr>
        <p:spPr bwMode="auto">
          <a:xfrm>
            <a:off x="8186737" y="2824899"/>
            <a:ext cx="148113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eaLnBrk="0" hangingPunct="0"/>
            <a:r>
              <a:rPr lang="en-US" altLang="es-MX" sz="1400" b="1" dirty="0">
                <a:solidFill>
                  <a:schemeClr val="bg1"/>
                </a:solidFill>
                <a:latin typeface="Times New Roman" panose="02020603050405020304" pitchFamily="18" charset="0"/>
                <a:cs typeface="Times New Roman" panose="02020603050405020304" pitchFamily="18" charset="0"/>
              </a:rPr>
              <a:t>All the new frames again convert into Video and saved in folder</a:t>
            </a:r>
            <a:endParaRPr lang="en-US" altLang="es-MX" sz="1400" dirty="0">
              <a:solidFill>
                <a:schemeClr val="bg1"/>
              </a:solidFill>
              <a:latin typeface="Times New Roman" panose="02020603050405020304" pitchFamily="18" charset="0"/>
              <a:cs typeface="Times New Roman" panose="02020603050405020304" pitchFamily="18" charset="0"/>
            </a:endParaRPr>
          </a:p>
        </p:txBody>
      </p:sp>
      <p:sp>
        <p:nvSpPr>
          <p:cNvPr id="46" name="CuadroTexto 45">
            <a:extLst>
              <a:ext uri="{FF2B5EF4-FFF2-40B4-BE49-F238E27FC236}">
                <a16:creationId xmlns:a16="http://schemas.microsoft.com/office/drawing/2014/main" id="{30A72D15-A1F3-4607-ADE8-1C8FEC070E2E}"/>
              </a:ext>
            </a:extLst>
          </p:cNvPr>
          <p:cNvSpPr txBox="1"/>
          <p:nvPr/>
        </p:nvSpPr>
        <p:spPr>
          <a:xfrm>
            <a:off x="8142426" y="2360793"/>
            <a:ext cx="1724114" cy="461665"/>
          </a:xfrm>
          <a:prstGeom prst="rect">
            <a:avLst/>
          </a:prstGeom>
          <a:noFill/>
        </p:spPr>
        <p:txBody>
          <a:bodyPr wrap="square" rtlCol="0">
            <a:spAutoFit/>
          </a:bodyPr>
          <a:lstStyle/>
          <a:p>
            <a:pPr algn="ctr"/>
            <a:r>
              <a:rPr lang="en-US" sz="2400" dirty="0">
                <a:solidFill>
                  <a:srgbClr val="08E0EF"/>
                </a:solidFill>
                <a:latin typeface="Times New Roman" panose="02020603050405020304" pitchFamily="18" charset="0"/>
                <a:cs typeface="Times New Roman" panose="02020603050405020304" pitchFamily="18" charset="0"/>
              </a:rPr>
              <a:t>Converge</a:t>
            </a:r>
          </a:p>
        </p:txBody>
      </p:sp>
      <p:sp>
        <p:nvSpPr>
          <p:cNvPr id="47" name="CuadroTexto 46">
            <a:extLst>
              <a:ext uri="{FF2B5EF4-FFF2-40B4-BE49-F238E27FC236}">
                <a16:creationId xmlns:a16="http://schemas.microsoft.com/office/drawing/2014/main" id="{C1982A86-0240-4485-8727-A039E327F8A2}"/>
              </a:ext>
            </a:extLst>
          </p:cNvPr>
          <p:cNvSpPr txBox="1"/>
          <p:nvPr/>
        </p:nvSpPr>
        <p:spPr>
          <a:xfrm>
            <a:off x="3038578" y="2410177"/>
            <a:ext cx="970209" cy="707886"/>
          </a:xfrm>
          <a:prstGeom prst="rect">
            <a:avLst/>
          </a:prstGeom>
          <a:noFill/>
        </p:spPr>
        <p:txBody>
          <a:bodyPr wrap="square" rtlCol="0">
            <a:spAutoFit/>
          </a:bodyPr>
          <a:lstStyle/>
          <a:p>
            <a:pPr algn="ctr"/>
            <a:r>
              <a:rPr lang="en-US" sz="4000" b="1" dirty="0">
                <a:solidFill>
                  <a:srgbClr val="053772"/>
                </a:solidFill>
                <a:latin typeface="Times New Roman" panose="02020603050405020304" pitchFamily="18" charset="0"/>
                <a:cs typeface="Times New Roman" panose="02020603050405020304" pitchFamily="18" charset="0"/>
              </a:rPr>
              <a:t>1</a:t>
            </a:r>
          </a:p>
        </p:txBody>
      </p:sp>
      <p:sp>
        <p:nvSpPr>
          <p:cNvPr id="48" name="CuadroTexto 47">
            <a:extLst>
              <a:ext uri="{FF2B5EF4-FFF2-40B4-BE49-F238E27FC236}">
                <a16:creationId xmlns:a16="http://schemas.microsoft.com/office/drawing/2014/main" id="{22A243CB-CCCA-4CD9-B89C-97BBA4C15F77}"/>
              </a:ext>
            </a:extLst>
          </p:cNvPr>
          <p:cNvSpPr txBox="1"/>
          <p:nvPr/>
        </p:nvSpPr>
        <p:spPr>
          <a:xfrm>
            <a:off x="4862147" y="4430901"/>
            <a:ext cx="970209" cy="707886"/>
          </a:xfrm>
          <a:prstGeom prst="rect">
            <a:avLst/>
          </a:prstGeom>
          <a:noFill/>
        </p:spPr>
        <p:txBody>
          <a:bodyPr wrap="square" rtlCol="0">
            <a:spAutoFit/>
          </a:bodyPr>
          <a:lstStyle/>
          <a:p>
            <a:pPr algn="ctr"/>
            <a:r>
              <a:rPr lang="en-US" sz="4000" b="1" dirty="0">
                <a:solidFill>
                  <a:srgbClr val="053772"/>
                </a:solidFill>
                <a:latin typeface="Times New Roman" panose="02020603050405020304" pitchFamily="18" charset="0"/>
                <a:cs typeface="Times New Roman" panose="02020603050405020304" pitchFamily="18" charset="0"/>
              </a:rPr>
              <a:t>2</a:t>
            </a:r>
          </a:p>
        </p:txBody>
      </p:sp>
      <p:sp>
        <p:nvSpPr>
          <p:cNvPr id="49" name="CuadroTexto 48">
            <a:extLst>
              <a:ext uri="{FF2B5EF4-FFF2-40B4-BE49-F238E27FC236}">
                <a16:creationId xmlns:a16="http://schemas.microsoft.com/office/drawing/2014/main" id="{4D7B3D93-D11B-422A-950C-3E8B4217D9D1}"/>
              </a:ext>
            </a:extLst>
          </p:cNvPr>
          <p:cNvSpPr txBox="1"/>
          <p:nvPr/>
        </p:nvSpPr>
        <p:spPr>
          <a:xfrm>
            <a:off x="6649129" y="2401668"/>
            <a:ext cx="970209" cy="707886"/>
          </a:xfrm>
          <a:prstGeom prst="rect">
            <a:avLst/>
          </a:prstGeom>
          <a:noFill/>
        </p:spPr>
        <p:txBody>
          <a:bodyPr wrap="square" rtlCol="0">
            <a:spAutoFit/>
          </a:bodyPr>
          <a:lstStyle/>
          <a:p>
            <a:pPr algn="ctr"/>
            <a:r>
              <a:rPr lang="en-US" sz="4000" b="1" dirty="0">
                <a:solidFill>
                  <a:srgbClr val="053772"/>
                </a:solidFill>
                <a:latin typeface="Times New Roman" panose="02020603050405020304" pitchFamily="18" charset="0"/>
                <a:cs typeface="Times New Roman" panose="02020603050405020304" pitchFamily="18" charset="0"/>
              </a:rPr>
              <a:t>4</a:t>
            </a:r>
          </a:p>
        </p:txBody>
      </p:sp>
      <p:sp>
        <p:nvSpPr>
          <p:cNvPr id="50" name="CuadroTexto 49">
            <a:extLst>
              <a:ext uri="{FF2B5EF4-FFF2-40B4-BE49-F238E27FC236}">
                <a16:creationId xmlns:a16="http://schemas.microsoft.com/office/drawing/2014/main" id="{85B8B694-5F3A-4275-97C0-87C01241AE3E}"/>
              </a:ext>
            </a:extLst>
          </p:cNvPr>
          <p:cNvSpPr txBox="1"/>
          <p:nvPr/>
        </p:nvSpPr>
        <p:spPr>
          <a:xfrm>
            <a:off x="8397856" y="4422392"/>
            <a:ext cx="970209" cy="707886"/>
          </a:xfrm>
          <a:prstGeom prst="rect">
            <a:avLst/>
          </a:prstGeom>
          <a:noFill/>
        </p:spPr>
        <p:txBody>
          <a:bodyPr wrap="square" rtlCol="0">
            <a:spAutoFit/>
          </a:bodyPr>
          <a:lstStyle/>
          <a:p>
            <a:pPr algn="ctr"/>
            <a:r>
              <a:rPr lang="en-US" sz="4000" b="1" dirty="0">
                <a:solidFill>
                  <a:srgbClr val="053772"/>
                </a:solidFill>
                <a:latin typeface="Times New Roman" panose="02020603050405020304" pitchFamily="18" charset="0"/>
                <a:cs typeface="Times New Roman" panose="02020603050405020304" pitchFamily="18" charset="0"/>
              </a:rPr>
              <a:t>5</a:t>
            </a:r>
          </a:p>
        </p:txBody>
      </p:sp>
      <p:grpSp>
        <p:nvGrpSpPr>
          <p:cNvPr id="55" name="Group 26">
            <a:extLst>
              <a:ext uri="{FF2B5EF4-FFF2-40B4-BE49-F238E27FC236}">
                <a16:creationId xmlns:a16="http://schemas.microsoft.com/office/drawing/2014/main" id="{56B7FE9B-3FA6-4F89-992F-28B705F4B613}"/>
              </a:ext>
            </a:extLst>
          </p:cNvPr>
          <p:cNvGrpSpPr>
            <a:grpSpLocks noChangeAspect="1"/>
          </p:cNvGrpSpPr>
          <p:nvPr/>
        </p:nvGrpSpPr>
        <p:grpSpPr bwMode="auto">
          <a:xfrm>
            <a:off x="8492051" y="1455770"/>
            <a:ext cx="769363" cy="760112"/>
            <a:chOff x="4802" y="173"/>
            <a:chExt cx="998" cy="986"/>
          </a:xfrm>
          <a:solidFill>
            <a:schemeClr val="bg1"/>
          </a:solidFill>
        </p:grpSpPr>
        <p:sp>
          <p:nvSpPr>
            <p:cNvPr id="57" name="Freeform 27">
              <a:extLst>
                <a:ext uri="{FF2B5EF4-FFF2-40B4-BE49-F238E27FC236}">
                  <a16:creationId xmlns:a16="http://schemas.microsoft.com/office/drawing/2014/main" id="{89D321D2-7851-4122-9639-ACA6C79DFBEA}"/>
                </a:ext>
              </a:extLst>
            </p:cNvPr>
            <p:cNvSpPr>
              <a:spLocks noEditPoints="1"/>
            </p:cNvSpPr>
            <p:nvPr/>
          </p:nvSpPr>
          <p:spPr bwMode="auto">
            <a:xfrm>
              <a:off x="4802" y="173"/>
              <a:ext cx="998" cy="786"/>
            </a:xfrm>
            <a:custGeom>
              <a:avLst/>
              <a:gdLst>
                <a:gd name="T0" fmla="*/ 399 w 418"/>
                <a:gd name="T1" fmla="*/ 329 h 329"/>
                <a:gd name="T2" fmla="*/ 20 w 418"/>
                <a:gd name="T3" fmla="*/ 329 h 329"/>
                <a:gd name="T4" fmla="*/ 0 w 418"/>
                <a:gd name="T5" fmla="*/ 310 h 329"/>
                <a:gd name="T6" fmla="*/ 0 w 418"/>
                <a:gd name="T7" fmla="*/ 19 h 329"/>
                <a:gd name="T8" fmla="*/ 20 w 418"/>
                <a:gd name="T9" fmla="*/ 0 h 329"/>
                <a:gd name="T10" fmla="*/ 399 w 418"/>
                <a:gd name="T11" fmla="*/ 0 h 329"/>
                <a:gd name="T12" fmla="*/ 418 w 418"/>
                <a:gd name="T13" fmla="*/ 19 h 329"/>
                <a:gd name="T14" fmla="*/ 418 w 418"/>
                <a:gd name="T15" fmla="*/ 310 h 329"/>
                <a:gd name="T16" fmla="*/ 399 w 418"/>
                <a:gd name="T17" fmla="*/ 329 h 329"/>
                <a:gd name="T18" fmla="*/ 20 w 418"/>
                <a:gd name="T19" fmla="*/ 12 h 329"/>
                <a:gd name="T20" fmla="*/ 12 w 418"/>
                <a:gd name="T21" fmla="*/ 19 h 329"/>
                <a:gd name="T22" fmla="*/ 12 w 418"/>
                <a:gd name="T23" fmla="*/ 310 h 329"/>
                <a:gd name="T24" fmla="*/ 20 w 418"/>
                <a:gd name="T25" fmla="*/ 317 h 329"/>
                <a:gd name="T26" fmla="*/ 399 w 418"/>
                <a:gd name="T27" fmla="*/ 317 h 329"/>
                <a:gd name="T28" fmla="*/ 406 w 418"/>
                <a:gd name="T29" fmla="*/ 310 h 329"/>
                <a:gd name="T30" fmla="*/ 406 w 418"/>
                <a:gd name="T31" fmla="*/ 19 h 329"/>
                <a:gd name="T32" fmla="*/ 399 w 418"/>
                <a:gd name="T33" fmla="*/ 12 h 329"/>
                <a:gd name="T34" fmla="*/ 20 w 418"/>
                <a:gd name="T35" fmla="*/ 12 h 329"/>
                <a:gd name="T36" fmla="*/ 386 w 418"/>
                <a:gd name="T37" fmla="*/ 302 h 329"/>
                <a:gd name="T38" fmla="*/ 33 w 418"/>
                <a:gd name="T39" fmla="*/ 302 h 329"/>
                <a:gd name="T40" fmla="*/ 27 w 418"/>
                <a:gd name="T41" fmla="*/ 296 h 329"/>
                <a:gd name="T42" fmla="*/ 27 w 418"/>
                <a:gd name="T43" fmla="*/ 33 h 329"/>
                <a:gd name="T44" fmla="*/ 33 w 418"/>
                <a:gd name="T45" fmla="*/ 27 h 329"/>
                <a:gd name="T46" fmla="*/ 386 w 418"/>
                <a:gd name="T47" fmla="*/ 27 h 329"/>
                <a:gd name="T48" fmla="*/ 392 w 418"/>
                <a:gd name="T49" fmla="*/ 33 h 329"/>
                <a:gd name="T50" fmla="*/ 392 w 418"/>
                <a:gd name="T51" fmla="*/ 296 h 329"/>
                <a:gd name="T52" fmla="*/ 386 w 418"/>
                <a:gd name="T53" fmla="*/ 302 h 329"/>
                <a:gd name="T54" fmla="*/ 39 w 418"/>
                <a:gd name="T55" fmla="*/ 290 h 329"/>
                <a:gd name="T56" fmla="*/ 380 w 418"/>
                <a:gd name="T57" fmla="*/ 290 h 329"/>
                <a:gd name="T58" fmla="*/ 380 w 418"/>
                <a:gd name="T59" fmla="*/ 39 h 329"/>
                <a:gd name="T60" fmla="*/ 39 w 418"/>
                <a:gd name="T61" fmla="*/ 39 h 329"/>
                <a:gd name="T62" fmla="*/ 39 w 418"/>
                <a:gd name="T63" fmla="*/ 29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8" h="329">
                  <a:moveTo>
                    <a:pt x="399" y="329"/>
                  </a:moveTo>
                  <a:cubicBezTo>
                    <a:pt x="20" y="329"/>
                    <a:pt x="20" y="329"/>
                    <a:pt x="20" y="329"/>
                  </a:cubicBezTo>
                  <a:cubicBezTo>
                    <a:pt x="9" y="329"/>
                    <a:pt x="0" y="320"/>
                    <a:pt x="0" y="310"/>
                  </a:cubicBezTo>
                  <a:cubicBezTo>
                    <a:pt x="0" y="19"/>
                    <a:pt x="0" y="19"/>
                    <a:pt x="0" y="19"/>
                  </a:cubicBezTo>
                  <a:cubicBezTo>
                    <a:pt x="0" y="8"/>
                    <a:pt x="9" y="0"/>
                    <a:pt x="20" y="0"/>
                  </a:cubicBezTo>
                  <a:cubicBezTo>
                    <a:pt x="399" y="0"/>
                    <a:pt x="399" y="0"/>
                    <a:pt x="399" y="0"/>
                  </a:cubicBezTo>
                  <a:cubicBezTo>
                    <a:pt x="410" y="0"/>
                    <a:pt x="418" y="8"/>
                    <a:pt x="418" y="19"/>
                  </a:cubicBezTo>
                  <a:cubicBezTo>
                    <a:pt x="418" y="310"/>
                    <a:pt x="418" y="310"/>
                    <a:pt x="418" y="310"/>
                  </a:cubicBezTo>
                  <a:cubicBezTo>
                    <a:pt x="418" y="320"/>
                    <a:pt x="410" y="329"/>
                    <a:pt x="399" y="329"/>
                  </a:cubicBezTo>
                  <a:close/>
                  <a:moveTo>
                    <a:pt x="20" y="12"/>
                  </a:moveTo>
                  <a:cubicBezTo>
                    <a:pt x="16" y="12"/>
                    <a:pt x="12" y="15"/>
                    <a:pt x="12" y="19"/>
                  </a:cubicBezTo>
                  <a:cubicBezTo>
                    <a:pt x="12" y="310"/>
                    <a:pt x="12" y="310"/>
                    <a:pt x="12" y="310"/>
                  </a:cubicBezTo>
                  <a:cubicBezTo>
                    <a:pt x="12" y="314"/>
                    <a:pt x="16" y="317"/>
                    <a:pt x="20" y="317"/>
                  </a:cubicBezTo>
                  <a:cubicBezTo>
                    <a:pt x="399" y="317"/>
                    <a:pt x="399" y="317"/>
                    <a:pt x="399" y="317"/>
                  </a:cubicBezTo>
                  <a:cubicBezTo>
                    <a:pt x="403" y="317"/>
                    <a:pt x="406" y="314"/>
                    <a:pt x="406" y="310"/>
                  </a:cubicBezTo>
                  <a:cubicBezTo>
                    <a:pt x="406" y="19"/>
                    <a:pt x="406" y="19"/>
                    <a:pt x="406" y="19"/>
                  </a:cubicBezTo>
                  <a:cubicBezTo>
                    <a:pt x="406" y="15"/>
                    <a:pt x="403" y="12"/>
                    <a:pt x="399" y="12"/>
                  </a:cubicBezTo>
                  <a:lnTo>
                    <a:pt x="20" y="12"/>
                  </a:lnTo>
                  <a:close/>
                  <a:moveTo>
                    <a:pt x="386" y="302"/>
                  </a:moveTo>
                  <a:cubicBezTo>
                    <a:pt x="33" y="302"/>
                    <a:pt x="33" y="302"/>
                    <a:pt x="33" y="302"/>
                  </a:cubicBezTo>
                  <a:cubicBezTo>
                    <a:pt x="30" y="302"/>
                    <a:pt x="27" y="300"/>
                    <a:pt x="27" y="296"/>
                  </a:cubicBezTo>
                  <a:cubicBezTo>
                    <a:pt x="27" y="33"/>
                    <a:pt x="27" y="33"/>
                    <a:pt x="27" y="33"/>
                  </a:cubicBezTo>
                  <a:cubicBezTo>
                    <a:pt x="27" y="29"/>
                    <a:pt x="30" y="27"/>
                    <a:pt x="33" y="27"/>
                  </a:cubicBezTo>
                  <a:cubicBezTo>
                    <a:pt x="386" y="27"/>
                    <a:pt x="386" y="27"/>
                    <a:pt x="386" y="27"/>
                  </a:cubicBezTo>
                  <a:cubicBezTo>
                    <a:pt x="389" y="27"/>
                    <a:pt x="392" y="29"/>
                    <a:pt x="392" y="33"/>
                  </a:cubicBezTo>
                  <a:cubicBezTo>
                    <a:pt x="392" y="296"/>
                    <a:pt x="392" y="296"/>
                    <a:pt x="392" y="296"/>
                  </a:cubicBezTo>
                  <a:cubicBezTo>
                    <a:pt x="392" y="300"/>
                    <a:pt x="389" y="302"/>
                    <a:pt x="386" y="302"/>
                  </a:cubicBezTo>
                  <a:close/>
                  <a:moveTo>
                    <a:pt x="39" y="290"/>
                  </a:moveTo>
                  <a:cubicBezTo>
                    <a:pt x="380" y="290"/>
                    <a:pt x="380" y="290"/>
                    <a:pt x="380" y="290"/>
                  </a:cubicBezTo>
                  <a:cubicBezTo>
                    <a:pt x="380" y="39"/>
                    <a:pt x="380" y="39"/>
                    <a:pt x="380" y="39"/>
                  </a:cubicBezTo>
                  <a:cubicBezTo>
                    <a:pt x="39" y="39"/>
                    <a:pt x="39" y="39"/>
                    <a:pt x="39" y="39"/>
                  </a:cubicBezTo>
                  <a:lnTo>
                    <a:pt x="39"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59" name="Freeform 28">
              <a:extLst>
                <a:ext uri="{FF2B5EF4-FFF2-40B4-BE49-F238E27FC236}">
                  <a16:creationId xmlns:a16="http://schemas.microsoft.com/office/drawing/2014/main" id="{EFC09CEB-5100-421B-9F43-A18A40BED9D6}"/>
                </a:ext>
              </a:extLst>
            </p:cNvPr>
            <p:cNvSpPr>
              <a:spLocks noEditPoints="1"/>
            </p:cNvSpPr>
            <p:nvPr/>
          </p:nvSpPr>
          <p:spPr bwMode="auto">
            <a:xfrm>
              <a:off x="5208" y="930"/>
              <a:ext cx="184" cy="148"/>
            </a:xfrm>
            <a:custGeom>
              <a:avLst/>
              <a:gdLst>
                <a:gd name="T0" fmla="*/ 71 w 77"/>
                <a:gd name="T1" fmla="*/ 62 h 62"/>
                <a:gd name="T2" fmla="*/ 6 w 77"/>
                <a:gd name="T3" fmla="*/ 62 h 62"/>
                <a:gd name="T4" fmla="*/ 0 w 77"/>
                <a:gd name="T5" fmla="*/ 56 h 62"/>
                <a:gd name="T6" fmla="*/ 0 w 77"/>
                <a:gd name="T7" fmla="*/ 6 h 62"/>
                <a:gd name="T8" fmla="*/ 6 w 77"/>
                <a:gd name="T9" fmla="*/ 0 h 62"/>
                <a:gd name="T10" fmla="*/ 71 w 77"/>
                <a:gd name="T11" fmla="*/ 0 h 62"/>
                <a:gd name="T12" fmla="*/ 77 w 77"/>
                <a:gd name="T13" fmla="*/ 6 h 62"/>
                <a:gd name="T14" fmla="*/ 77 w 77"/>
                <a:gd name="T15" fmla="*/ 56 h 62"/>
                <a:gd name="T16" fmla="*/ 71 w 77"/>
                <a:gd name="T17" fmla="*/ 62 h 62"/>
                <a:gd name="T18" fmla="*/ 12 w 77"/>
                <a:gd name="T19" fmla="*/ 50 h 62"/>
                <a:gd name="T20" fmla="*/ 65 w 77"/>
                <a:gd name="T21" fmla="*/ 50 h 62"/>
                <a:gd name="T22" fmla="*/ 65 w 77"/>
                <a:gd name="T23" fmla="*/ 12 h 62"/>
                <a:gd name="T24" fmla="*/ 12 w 77"/>
                <a:gd name="T25" fmla="*/ 12 h 62"/>
                <a:gd name="T26" fmla="*/ 12 w 77"/>
                <a:gd name="T27"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71" y="62"/>
                  </a:moveTo>
                  <a:cubicBezTo>
                    <a:pt x="6" y="62"/>
                    <a:pt x="6" y="62"/>
                    <a:pt x="6" y="62"/>
                  </a:cubicBezTo>
                  <a:cubicBezTo>
                    <a:pt x="3" y="62"/>
                    <a:pt x="0" y="59"/>
                    <a:pt x="0" y="56"/>
                  </a:cubicBezTo>
                  <a:cubicBezTo>
                    <a:pt x="0" y="6"/>
                    <a:pt x="0" y="6"/>
                    <a:pt x="0" y="6"/>
                  </a:cubicBezTo>
                  <a:cubicBezTo>
                    <a:pt x="0" y="3"/>
                    <a:pt x="3" y="0"/>
                    <a:pt x="6" y="0"/>
                  </a:cubicBezTo>
                  <a:cubicBezTo>
                    <a:pt x="71" y="0"/>
                    <a:pt x="71" y="0"/>
                    <a:pt x="71" y="0"/>
                  </a:cubicBezTo>
                  <a:cubicBezTo>
                    <a:pt x="74" y="0"/>
                    <a:pt x="77" y="3"/>
                    <a:pt x="77" y="6"/>
                  </a:cubicBezTo>
                  <a:cubicBezTo>
                    <a:pt x="77" y="56"/>
                    <a:pt x="77" y="56"/>
                    <a:pt x="77" y="56"/>
                  </a:cubicBezTo>
                  <a:cubicBezTo>
                    <a:pt x="77" y="59"/>
                    <a:pt x="74" y="62"/>
                    <a:pt x="71" y="62"/>
                  </a:cubicBezTo>
                  <a:close/>
                  <a:moveTo>
                    <a:pt x="12" y="50"/>
                  </a:moveTo>
                  <a:cubicBezTo>
                    <a:pt x="65" y="50"/>
                    <a:pt x="65" y="50"/>
                    <a:pt x="65" y="50"/>
                  </a:cubicBezTo>
                  <a:cubicBezTo>
                    <a:pt x="65" y="12"/>
                    <a:pt x="65" y="12"/>
                    <a:pt x="65" y="12"/>
                  </a:cubicBezTo>
                  <a:cubicBezTo>
                    <a:pt x="12" y="12"/>
                    <a:pt x="12" y="12"/>
                    <a:pt x="12" y="12"/>
                  </a:cubicBezTo>
                  <a:lnTo>
                    <a:pt x="1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61" name="Freeform 29">
              <a:extLst>
                <a:ext uri="{FF2B5EF4-FFF2-40B4-BE49-F238E27FC236}">
                  <a16:creationId xmlns:a16="http://schemas.microsoft.com/office/drawing/2014/main" id="{C6F2A041-0EE7-462B-86D7-2167D5EAA359}"/>
                </a:ext>
              </a:extLst>
            </p:cNvPr>
            <p:cNvSpPr>
              <a:spLocks noEditPoints="1"/>
            </p:cNvSpPr>
            <p:nvPr/>
          </p:nvSpPr>
          <p:spPr bwMode="auto">
            <a:xfrm>
              <a:off x="5036" y="1049"/>
              <a:ext cx="528" cy="110"/>
            </a:xfrm>
            <a:custGeom>
              <a:avLst/>
              <a:gdLst>
                <a:gd name="T0" fmla="*/ 215 w 221"/>
                <a:gd name="T1" fmla="*/ 46 h 46"/>
                <a:gd name="T2" fmla="*/ 6 w 221"/>
                <a:gd name="T3" fmla="*/ 46 h 46"/>
                <a:gd name="T4" fmla="*/ 0 w 221"/>
                <a:gd name="T5" fmla="*/ 40 h 46"/>
                <a:gd name="T6" fmla="*/ 40 w 221"/>
                <a:gd name="T7" fmla="*/ 0 h 46"/>
                <a:gd name="T8" fmla="*/ 181 w 221"/>
                <a:gd name="T9" fmla="*/ 0 h 46"/>
                <a:gd name="T10" fmla="*/ 221 w 221"/>
                <a:gd name="T11" fmla="*/ 40 h 46"/>
                <a:gd name="T12" fmla="*/ 215 w 221"/>
                <a:gd name="T13" fmla="*/ 46 h 46"/>
                <a:gd name="T14" fmla="*/ 13 w 221"/>
                <a:gd name="T15" fmla="*/ 34 h 46"/>
                <a:gd name="T16" fmla="*/ 208 w 221"/>
                <a:gd name="T17" fmla="*/ 34 h 46"/>
                <a:gd name="T18" fmla="*/ 181 w 221"/>
                <a:gd name="T19" fmla="*/ 12 h 46"/>
                <a:gd name="T20" fmla="*/ 40 w 221"/>
                <a:gd name="T21" fmla="*/ 12 h 46"/>
                <a:gd name="T22" fmla="*/ 13 w 221"/>
                <a:gd name="T23"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46">
                  <a:moveTo>
                    <a:pt x="215" y="46"/>
                  </a:moveTo>
                  <a:cubicBezTo>
                    <a:pt x="6" y="46"/>
                    <a:pt x="6" y="46"/>
                    <a:pt x="6" y="46"/>
                  </a:cubicBezTo>
                  <a:cubicBezTo>
                    <a:pt x="3" y="46"/>
                    <a:pt x="0" y="43"/>
                    <a:pt x="0" y="40"/>
                  </a:cubicBezTo>
                  <a:cubicBezTo>
                    <a:pt x="0" y="18"/>
                    <a:pt x="18" y="0"/>
                    <a:pt x="40" y="0"/>
                  </a:cubicBezTo>
                  <a:cubicBezTo>
                    <a:pt x="181" y="0"/>
                    <a:pt x="181" y="0"/>
                    <a:pt x="181" y="0"/>
                  </a:cubicBezTo>
                  <a:cubicBezTo>
                    <a:pt x="203" y="0"/>
                    <a:pt x="221" y="18"/>
                    <a:pt x="221" y="40"/>
                  </a:cubicBezTo>
                  <a:cubicBezTo>
                    <a:pt x="221" y="43"/>
                    <a:pt x="218" y="46"/>
                    <a:pt x="215" y="46"/>
                  </a:cubicBezTo>
                  <a:close/>
                  <a:moveTo>
                    <a:pt x="13" y="34"/>
                  </a:moveTo>
                  <a:cubicBezTo>
                    <a:pt x="208" y="34"/>
                    <a:pt x="208" y="34"/>
                    <a:pt x="208" y="34"/>
                  </a:cubicBezTo>
                  <a:cubicBezTo>
                    <a:pt x="205" y="21"/>
                    <a:pt x="194" y="12"/>
                    <a:pt x="181" y="12"/>
                  </a:cubicBezTo>
                  <a:cubicBezTo>
                    <a:pt x="40" y="12"/>
                    <a:pt x="40" y="12"/>
                    <a:pt x="40" y="12"/>
                  </a:cubicBezTo>
                  <a:cubicBezTo>
                    <a:pt x="27" y="12"/>
                    <a:pt x="15" y="21"/>
                    <a:pt x="1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63" name="Freeform 30">
              <a:extLst>
                <a:ext uri="{FF2B5EF4-FFF2-40B4-BE49-F238E27FC236}">
                  <a16:creationId xmlns:a16="http://schemas.microsoft.com/office/drawing/2014/main" id="{F06B2874-14E7-4AF8-A5D2-D88ABEA183D4}"/>
                </a:ext>
              </a:extLst>
            </p:cNvPr>
            <p:cNvSpPr>
              <a:spLocks/>
            </p:cNvSpPr>
            <p:nvPr/>
          </p:nvSpPr>
          <p:spPr bwMode="auto">
            <a:xfrm>
              <a:off x="4866" y="417"/>
              <a:ext cx="872" cy="372"/>
            </a:xfrm>
            <a:custGeom>
              <a:avLst/>
              <a:gdLst>
                <a:gd name="T0" fmla="*/ 182 w 365"/>
                <a:gd name="T1" fmla="*/ 156 h 156"/>
                <a:gd name="T2" fmla="*/ 176 w 365"/>
                <a:gd name="T3" fmla="*/ 152 h 156"/>
                <a:gd name="T4" fmla="*/ 155 w 365"/>
                <a:gd name="T5" fmla="*/ 66 h 156"/>
                <a:gd name="T6" fmla="*/ 136 w 365"/>
                <a:gd name="T7" fmla="*/ 113 h 156"/>
                <a:gd name="T8" fmla="*/ 131 w 365"/>
                <a:gd name="T9" fmla="*/ 117 h 156"/>
                <a:gd name="T10" fmla="*/ 125 w 365"/>
                <a:gd name="T11" fmla="*/ 113 h 156"/>
                <a:gd name="T12" fmla="*/ 107 w 365"/>
                <a:gd name="T13" fmla="*/ 65 h 156"/>
                <a:gd name="T14" fmla="*/ 87 w 365"/>
                <a:gd name="T15" fmla="*/ 125 h 156"/>
                <a:gd name="T16" fmla="*/ 82 w 365"/>
                <a:gd name="T17" fmla="*/ 129 h 156"/>
                <a:gd name="T18" fmla="*/ 82 w 365"/>
                <a:gd name="T19" fmla="*/ 129 h 156"/>
                <a:gd name="T20" fmla="*/ 76 w 365"/>
                <a:gd name="T21" fmla="*/ 125 h 156"/>
                <a:gd name="T22" fmla="*/ 56 w 365"/>
                <a:gd name="T23" fmla="*/ 63 h 156"/>
                <a:gd name="T24" fmla="*/ 39 w 365"/>
                <a:gd name="T25" fmla="*/ 98 h 156"/>
                <a:gd name="T26" fmla="*/ 33 w 365"/>
                <a:gd name="T27" fmla="*/ 101 h 156"/>
                <a:gd name="T28" fmla="*/ 28 w 365"/>
                <a:gd name="T29" fmla="*/ 98 h 156"/>
                <a:gd name="T30" fmla="*/ 2 w 365"/>
                <a:gd name="T31" fmla="*/ 50 h 156"/>
                <a:gd name="T32" fmla="*/ 4 w 365"/>
                <a:gd name="T33" fmla="*/ 41 h 156"/>
                <a:gd name="T34" fmla="*/ 12 w 365"/>
                <a:gd name="T35" fmla="*/ 44 h 156"/>
                <a:gd name="T36" fmla="*/ 33 w 365"/>
                <a:gd name="T37" fmla="*/ 82 h 156"/>
                <a:gd name="T38" fmla="*/ 51 w 365"/>
                <a:gd name="T39" fmla="*/ 44 h 156"/>
                <a:gd name="T40" fmla="*/ 57 w 365"/>
                <a:gd name="T41" fmla="*/ 41 h 156"/>
                <a:gd name="T42" fmla="*/ 62 w 365"/>
                <a:gd name="T43" fmla="*/ 45 h 156"/>
                <a:gd name="T44" fmla="*/ 82 w 365"/>
                <a:gd name="T45" fmla="*/ 104 h 156"/>
                <a:gd name="T46" fmla="*/ 101 w 365"/>
                <a:gd name="T47" fmla="*/ 45 h 156"/>
                <a:gd name="T48" fmla="*/ 107 w 365"/>
                <a:gd name="T49" fmla="*/ 41 h 156"/>
                <a:gd name="T50" fmla="*/ 112 w 365"/>
                <a:gd name="T51" fmla="*/ 45 h 156"/>
                <a:gd name="T52" fmla="*/ 131 w 365"/>
                <a:gd name="T53" fmla="*/ 94 h 156"/>
                <a:gd name="T54" fmla="*/ 151 w 365"/>
                <a:gd name="T55" fmla="*/ 44 h 156"/>
                <a:gd name="T56" fmla="*/ 157 w 365"/>
                <a:gd name="T57" fmla="*/ 41 h 156"/>
                <a:gd name="T58" fmla="*/ 162 w 365"/>
                <a:gd name="T59" fmla="*/ 45 h 156"/>
                <a:gd name="T60" fmla="*/ 182 w 365"/>
                <a:gd name="T61" fmla="*/ 125 h 156"/>
                <a:gd name="T62" fmla="*/ 201 w 365"/>
                <a:gd name="T63" fmla="*/ 45 h 156"/>
                <a:gd name="T64" fmla="*/ 206 w 365"/>
                <a:gd name="T65" fmla="*/ 41 h 156"/>
                <a:gd name="T66" fmla="*/ 212 w 365"/>
                <a:gd name="T67" fmla="*/ 45 h 156"/>
                <a:gd name="T68" fmla="*/ 231 w 365"/>
                <a:gd name="T69" fmla="*/ 101 h 156"/>
                <a:gd name="T70" fmla="*/ 252 w 365"/>
                <a:gd name="T71" fmla="*/ 22 h 156"/>
                <a:gd name="T72" fmla="*/ 257 w 365"/>
                <a:gd name="T73" fmla="*/ 17 h 156"/>
                <a:gd name="T74" fmla="*/ 257 w 365"/>
                <a:gd name="T75" fmla="*/ 17 h 156"/>
                <a:gd name="T76" fmla="*/ 263 w 365"/>
                <a:gd name="T77" fmla="*/ 22 h 156"/>
                <a:gd name="T78" fmla="*/ 281 w 365"/>
                <a:gd name="T79" fmla="*/ 95 h 156"/>
                <a:gd name="T80" fmla="*/ 299 w 365"/>
                <a:gd name="T81" fmla="*/ 5 h 156"/>
                <a:gd name="T82" fmla="*/ 304 w 365"/>
                <a:gd name="T83" fmla="*/ 1 h 156"/>
                <a:gd name="T84" fmla="*/ 311 w 365"/>
                <a:gd name="T85" fmla="*/ 4 h 156"/>
                <a:gd name="T86" fmla="*/ 337 w 365"/>
                <a:gd name="T87" fmla="*/ 62 h 156"/>
                <a:gd name="T88" fmla="*/ 353 w 365"/>
                <a:gd name="T89" fmla="*/ 38 h 156"/>
                <a:gd name="T90" fmla="*/ 362 w 365"/>
                <a:gd name="T91" fmla="*/ 37 h 156"/>
                <a:gd name="T92" fmla="*/ 363 w 365"/>
                <a:gd name="T93" fmla="*/ 45 h 156"/>
                <a:gd name="T94" fmla="*/ 341 w 365"/>
                <a:gd name="T95" fmla="*/ 78 h 156"/>
                <a:gd name="T96" fmla="*/ 335 w 365"/>
                <a:gd name="T97" fmla="*/ 80 h 156"/>
                <a:gd name="T98" fmla="*/ 330 w 365"/>
                <a:gd name="T99" fmla="*/ 77 h 156"/>
                <a:gd name="T100" fmla="*/ 307 w 365"/>
                <a:gd name="T101" fmla="*/ 26 h 156"/>
                <a:gd name="T102" fmla="*/ 287 w 365"/>
                <a:gd name="T103" fmla="*/ 124 h 156"/>
                <a:gd name="T104" fmla="*/ 282 w 365"/>
                <a:gd name="T105" fmla="*/ 129 h 156"/>
                <a:gd name="T106" fmla="*/ 276 w 365"/>
                <a:gd name="T107" fmla="*/ 124 h 156"/>
                <a:gd name="T108" fmla="*/ 257 w 365"/>
                <a:gd name="T109" fmla="*/ 48 h 156"/>
                <a:gd name="T110" fmla="*/ 237 w 365"/>
                <a:gd name="T111" fmla="*/ 124 h 156"/>
                <a:gd name="T112" fmla="*/ 232 w 365"/>
                <a:gd name="T113" fmla="*/ 129 h 156"/>
                <a:gd name="T114" fmla="*/ 226 w 365"/>
                <a:gd name="T115" fmla="*/ 125 h 156"/>
                <a:gd name="T116" fmla="*/ 208 w 365"/>
                <a:gd name="T117" fmla="*/ 69 h 156"/>
                <a:gd name="T118" fmla="*/ 188 w 365"/>
                <a:gd name="T119" fmla="*/ 152 h 156"/>
                <a:gd name="T120" fmla="*/ 182 w 365"/>
                <a:gd name="T121" fmla="*/ 156 h 156"/>
                <a:gd name="T122" fmla="*/ 182 w 365"/>
                <a:gd name="T1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56">
                  <a:moveTo>
                    <a:pt x="182" y="156"/>
                  </a:moveTo>
                  <a:cubicBezTo>
                    <a:pt x="179" y="156"/>
                    <a:pt x="177" y="155"/>
                    <a:pt x="176" y="152"/>
                  </a:cubicBezTo>
                  <a:cubicBezTo>
                    <a:pt x="155" y="66"/>
                    <a:pt x="155" y="66"/>
                    <a:pt x="155" y="66"/>
                  </a:cubicBezTo>
                  <a:cubicBezTo>
                    <a:pt x="136" y="113"/>
                    <a:pt x="136" y="113"/>
                    <a:pt x="136" y="113"/>
                  </a:cubicBezTo>
                  <a:cubicBezTo>
                    <a:pt x="135" y="116"/>
                    <a:pt x="133" y="117"/>
                    <a:pt x="131" y="117"/>
                  </a:cubicBezTo>
                  <a:cubicBezTo>
                    <a:pt x="128" y="117"/>
                    <a:pt x="126" y="115"/>
                    <a:pt x="125" y="113"/>
                  </a:cubicBezTo>
                  <a:cubicBezTo>
                    <a:pt x="107" y="65"/>
                    <a:pt x="107" y="65"/>
                    <a:pt x="107" y="65"/>
                  </a:cubicBezTo>
                  <a:cubicBezTo>
                    <a:pt x="87" y="125"/>
                    <a:pt x="87" y="125"/>
                    <a:pt x="87" y="125"/>
                  </a:cubicBezTo>
                  <a:cubicBezTo>
                    <a:pt x="87" y="127"/>
                    <a:pt x="84" y="129"/>
                    <a:pt x="82" y="129"/>
                  </a:cubicBezTo>
                  <a:cubicBezTo>
                    <a:pt x="82" y="129"/>
                    <a:pt x="82" y="129"/>
                    <a:pt x="82" y="129"/>
                  </a:cubicBezTo>
                  <a:cubicBezTo>
                    <a:pt x="79" y="129"/>
                    <a:pt x="77" y="127"/>
                    <a:pt x="76" y="125"/>
                  </a:cubicBezTo>
                  <a:cubicBezTo>
                    <a:pt x="56" y="63"/>
                    <a:pt x="56" y="63"/>
                    <a:pt x="56" y="63"/>
                  </a:cubicBezTo>
                  <a:cubicBezTo>
                    <a:pt x="39" y="98"/>
                    <a:pt x="39" y="98"/>
                    <a:pt x="39" y="98"/>
                  </a:cubicBezTo>
                  <a:cubicBezTo>
                    <a:pt x="38" y="100"/>
                    <a:pt x="36" y="101"/>
                    <a:pt x="33" y="101"/>
                  </a:cubicBezTo>
                  <a:cubicBezTo>
                    <a:pt x="31" y="101"/>
                    <a:pt x="29" y="100"/>
                    <a:pt x="28" y="98"/>
                  </a:cubicBezTo>
                  <a:cubicBezTo>
                    <a:pt x="2" y="50"/>
                    <a:pt x="2" y="50"/>
                    <a:pt x="2" y="50"/>
                  </a:cubicBezTo>
                  <a:cubicBezTo>
                    <a:pt x="0" y="47"/>
                    <a:pt x="1" y="43"/>
                    <a:pt x="4" y="41"/>
                  </a:cubicBezTo>
                  <a:cubicBezTo>
                    <a:pt x="7" y="40"/>
                    <a:pt x="11" y="41"/>
                    <a:pt x="12" y="44"/>
                  </a:cubicBezTo>
                  <a:cubicBezTo>
                    <a:pt x="33" y="82"/>
                    <a:pt x="33" y="82"/>
                    <a:pt x="33" y="82"/>
                  </a:cubicBezTo>
                  <a:cubicBezTo>
                    <a:pt x="51" y="44"/>
                    <a:pt x="51" y="44"/>
                    <a:pt x="51" y="44"/>
                  </a:cubicBezTo>
                  <a:cubicBezTo>
                    <a:pt x="52" y="42"/>
                    <a:pt x="55" y="40"/>
                    <a:pt x="57" y="41"/>
                  </a:cubicBezTo>
                  <a:cubicBezTo>
                    <a:pt x="60" y="41"/>
                    <a:pt x="62" y="42"/>
                    <a:pt x="62" y="45"/>
                  </a:cubicBezTo>
                  <a:cubicBezTo>
                    <a:pt x="82" y="104"/>
                    <a:pt x="82" y="104"/>
                    <a:pt x="82" y="104"/>
                  </a:cubicBezTo>
                  <a:cubicBezTo>
                    <a:pt x="101" y="45"/>
                    <a:pt x="101" y="45"/>
                    <a:pt x="101" y="45"/>
                  </a:cubicBezTo>
                  <a:cubicBezTo>
                    <a:pt x="102" y="42"/>
                    <a:pt x="104" y="41"/>
                    <a:pt x="107" y="41"/>
                  </a:cubicBezTo>
                  <a:cubicBezTo>
                    <a:pt x="109" y="40"/>
                    <a:pt x="111" y="42"/>
                    <a:pt x="112" y="45"/>
                  </a:cubicBezTo>
                  <a:cubicBezTo>
                    <a:pt x="131" y="94"/>
                    <a:pt x="131" y="94"/>
                    <a:pt x="131" y="94"/>
                  </a:cubicBezTo>
                  <a:cubicBezTo>
                    <a:pt x="151" y="44"/>
                    <a:pt x="151" y="44"/>
                    <a:pt x="151" y="44"/>
                  </a:cubicBezTo>
                  <a:cubicBezTo>
                    <a:pt x="152" y="42"/>
                    <a:pt x="154" y="40"/>
                    <a:pt x="157" y="41"/>
                  </a:cubicBezTo>
                  <a:cubicBezTo>
                    <a:pt x="160" y="41"/>
                    <a:pt x="162" y="43"/>
                    <a:pt x="162" y="45"/>
                  </a:cubicBezTo>
                  <a:cubicBezTo>
                    <a:pt x="182" y="125"/>
                    <a:pt x="182" y="125"/>
                    <a:pt x="182" y="125"/>
                  </a:cubicBezTo>
                  <a:cubicBezTo>
                    <a:pt x="201" y="45"/>
                    <a:pt x="201" y="45"/>
                    <a:pt x="201" y="45"/>
                  </a:cubicBezTo>
                  <a:cubicBezTo>
                    <a:pt x="201" y="43"/>
                    <a:pt x="204" y="41"/>
                    <a:pt x="206" y="41"/>
                  </a:cubicBezTo>
                  <a:cubicBezTo>
                    <a:pt x="209" y="41"/>
                    <a:pt x="211" y="42"/>
                    <a:pt x="212" y="45"/>
                  </a:cubicBezTo>
                  <a:cubicBezTo>
                    <a:pt x="231" y="101"/>
                    <a:pt x="231" y="101"/>
                    <a:pt x="231" y="101"/>
                  </a:cubicBezTo>
                  <a:cubicBezTo>
                    <a:pt x="252" y="22"/>
                    <a:pt x="252" y="22"/>
                    <a:pt x="252" y="22"/>
                  </a:cubicBezTo>
                  <a:cubicBezTo>
                    <a:pt x="252" y="19"/>
                    <a:pt x="255" y="17"/>
                    <a:pt x="257" y="17"/>
                  </a:cubicBezTo>
                  <a:cubicBezTo>
                    <a:pt x="257" y="17"/>
                    <a:pt x="257" y="17"/>
                    <a:pt x="257" y="17"/>
                  </a:cubicBezTo>
                  <a:cubicBezTo>
                    <a:pt x="260" y="17"/>
                    <a:pt x="263" y="19"/>
                    <a:pt x="263" y="22"/>
                  </a:cubicBezTo>
                  <a:cubicBezTo>
                    <a:pt x="281" y="95"/>
                    <a:pt x="281" y="95"/>
                    <a:pt x="281" y="95"/>
                  </a:cubicBezTo>
                  <a:cubicBezTo>
                    <a:pt x="299" y="5"/>
                    <a:pt x="299" y="5"/>
                    <a:pt x="299" y="5"/>
                  </a:cubicBezTo>
                  <a:cubicBezTo>
                    <a:pt x="300" y="3"/>
                    <a:pt x="302" y="1"/>
                    <a:pt x="304" y="1"/>
                  </a:cubicBezTo>
                  <a:cubicBezTo>
                    <a:pt x="307" y="0"/>
                    <a:pt x="309" y="2"/>
                    <a:pt x="311" y="4"/>
                  </a:cubicBezTo>
                  <a:cubicBezTo>
                    <a:pt x="337" y="62"/>
                    <a:pt x="337" y="62"/>
                    <a:pt x="337" y="62"/>
                  </a:cubicBezTo>
                  <a:cubicBezTo>
                    <a:pt x="353" y="38"/>
                    <a:pt x="353" y="38"/>
                    <a:pt x="353" y="38"/>
                  </a:cubicBezTo>
                  <a:cubicBezTo>
                    <a:pt x="355" y="36"/>
                    <a:pt x="359" y="35"/>
                    <a:pt x="362" y="37"/>
                  </a:cubicBezTo>
                  <a:cubicBezTo>
                    <a:pt x="364" y="39"/>
                    <a:pt x="365" y="42"/>
                    <a:pt x="363" y="45"/>
                  </a:cubicBezTo>
                  <a:cubicBezTo>
                    <a:pt x="341" y="78"/>
                    <a:pt x="341" y="78"/>
                    <a:pt x="341" y="78"/>
                  </a:cubicBezTo>
                  <a:cubicBezTo>
                    <a:pt x="339" y="80"/>
                    <a:pt x="337" y="81"/>
                    <a:pt x="335" y="80"/>
                  </a:cubicBezTo>
                  <a:cubicBezTo>
                    <a:pt x="333" y="80"/>
                    <a:pt x="331" y="79"/>
                    <a:pt x="330" y="77"/>
                  </a:cubicBezTo>
                  <a:cubicBezTo>
                    <a:pt x="307" y="26"/>
                    <a:pt x="307" y="26"/>
                    <a:pt x="307" y="26"/>
                  </a:cubicBezTo>
                  <a:cubicBezTo>
                    <a:pt x="287" y="124"/>
                    <a:pt x="287" y="124"/>
                    <a:pt x="287" y="124"/>
                  </a:cubicBezTo>
                  <a:cubicBezTo>
                    <a:pt x="287" y="127"/>
                    <a:pt x="284" y="129"/>
                    <a:pt x="282" y="129"/>
                  </a:cubicBezTo>
                  <a:cubicBezTo>
                    <a:pt x="279" y="129"/>
                    <a:pt x="276" y="127"/>
                    <a:pt x="276" y="124"/>
                  </a:cubicBezTo>
                  <a:cubicBezTo>
                    <a:pt x="257" y="48"/>
                    <a:pt x="257" y="48"/>
                    <a:pt x="257" y="48"/>
                  </a:cubicBezTo>
                  <a:cubicBezTo>
                    <a:pt x="237" y="124"/>
                    <a:pt x="237" y="124"/>
                    <a:pt x="237" y="124"/>
                  </a:cubicBezTo>
                  <a:cubicBezTo>
                    <a:pt x="237" y="127"/>
                    <a:pt x="234" y="129"/>
                    <a:pt x="232" y="129"/>
                  </a:cubicBezTo>
                  <a:cubicBezTo>
                    <a:pt x="229" y="129"/>
                    <a:pt x="227" y="127"/>
                    <a:pt x="226" y="125"/>
                  </a:cubicBezTo>
                  <a:cubicBezTo>
                    <a:pt x="208" y="69"/>
                    <a:pt x="208" y="69"/>
                    <a:pt x="208" y="69"/>
                  </a:cubicBezTo>
                  <a:cubicBezTo>
                    <a:pt x="188" y="152"/>
                    <a:pt x="188" y="152"/>
                    <a:pt x="188" y="152"/>
                  </a:cubicBezTo>
                  <a:cubicBezTo>
                    <a:pt x="187" y="155"/>
                    <a:pt x="185" y="156"/>
                    <a:pt x="182" y="156"/>
                  </a:cubicBezTo>
                  <a:cubicBezTo>
                    <a:pt x="182" y="156"/>
                    <a:pt x="182" y="156"/>
                    <a:pt x="182"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65" name="Freeform 31">
              <a:extLst>
                <a:ext uri="{FF2B5EF4-FFF2-40B4-BE49-F238E27FC236}">
                  <a16:creationId xmlns:a16="http://schemas.microsoft.com/office/drawing/2014/main" id="{FBE081D5-6CC1-4BC0-B89A-535F2D6ACFE3}"/>
                </a:ext>
              </a:extLst>
            </p:cNvPr>
            <p:cNvSpPr>
              <a:spLocks noEditPoints="1"/>
            </p:cNvSpPr>
            <p:nvPr/>
          </p:nvSpPr>
          <p:spPr bwMode="auto">
            <a:xfrm>
              <a:off x="4966" y="467"/>
              <a:ext cx="72" cy="74"/>
            </a:xfrm>
            <a:custGeom>
              <a:avLst/>
              <a:gdLst>
                <a:gd name="T0" fmla="*/ 15 w 30"/>
                <a:gd name="T1" fmla="*/ 31 h 31"/>
                <a:gd name="T2" fmla="*/ 0 w 30"/>
                <a:gd name="T3" fmla="*/ 16 h 31"/>
                <a:gd name="T4" fmla="*/ 15 w 30"/>
                <a:gd name="T5" fmla="*/ 0 h 31"/>
                <a:gd name="T6" fmla="*/ 30 w 30"/>
                <a:gd name="T7" fmla="*/ 16 h 31"/>
                <a:gd name="T8" fmla="*/ 15 w 30"/>
                <a:gd name="T9" fmla="*/ 31 h 31"/>
                <a:gd name="T10" fmla="*/ 15 w 30"/>
                <a:gd name="T11" fmla="*/ 12 h 31"/>
                <a:gd name="T12" fmla="*/ 12 w 30"/>
                <a:gd name="T13" fmla="*/ 16 h 31"/>
                <a:gd name="T14" fmla="*/ 15 w 30"/>
                <a:gd name="T15" fmla="*/ 19 h 31"/>
                <a:gd name="T16" fmla="*/ 18 w 30"/>
                <a:gd name="T17" fmla="*/ 16 h 31"/>
                <a:gd name="T18" fmla="*/ 15 w 30"/>
                <a:gd name="T19"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31"/>
                  </a:moveTo>
                  <a:cubicBezTo>
                    <a:pt x="7" y="31"/>
                    <a:pt x="0" y="24"/>
                    <a:pt x="0" y="16"/>
                  </a:cubicBezTo>
                  <a:cubicBezTo>
                    <a:pt x="0" y="7"/>
                    <a:pt x="7" y="0"/>
                    <a:pt x="15" y="0"/>
                  </a:cubicBezTo>
                  <a:cubicBezTo>
                    <a:pt x="23" y="0"/>
                    <a:pt x="30" y="7"/>
                    <a:pt x="30" y="16"/>
                  </a:cubicBezTo>
                  <a:cubicBezTo>
                    <a:pt x="30" y="24"/>
                    <a:pt x="23" y="31"/>
                    <a:pt x="15" y="31"/>
                  </a:cubicBezTo>
                  <a:close/>
                  <a:moveTo>
                    <a:pt x="15" y="12"/>
                  </a:moveTo>
                  <a:cubicBezTo>
                    <a:pt x="13" y="12"/>
                    <a:pt x="12" y="14"/>
                    <a:pt x="12" y="16"/>
                  </a:cubicBezTo>
                  <a:cubicBezTo>
                    <a:pt x="12" y="17"/>
                    <a:pt x="13" y="19"/>
                    <a:pt x="15" y="19"/>
                  </a:cubicBezTo>
                  <a:cubicBezTo>
                    <a:pt x="17" y="19"/>
                    <a:pt x="18" y="17"/>
                    <a:pt x="18" y="16"/>
                  </a:cubicBezTo>
                  <a:cubicBezTo>
                    <a:pt x="18" y="14"/>
                    <a:pt x="17" y="12"/>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67" name="Freeform 32">
              <a:extLst>
                <a:ext uri="{FF2B5EF4-FFF2-40B4-BE49-F238E27FC236}">
                  <a16:creationId xmlns:a16="http://schemas.microsoft.com/office/drawing/2014/main" id="{67F30C24-886C-4288-B607-B54950C98F2F}"/>
                </a:ext>
              </a:extLst>
            </p:cNvPr>
            <p:cNvSpPr>
              <a:spLocks noEditPoints="1"/>
            </p:cNvSpPr>
            <p:nvPr/>
          </p:nvSpPr>
          <p:spPr bwMode="auto">
            <a:xfrm>
              <a:off x="5141" y="667"/>
              <a:ext cx="71" cy="72"/>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12 h 30"/>
                <a:gd name="T12" fmla="*/ 12 w 30"/>
                <a:gd name="T13" fmla="*/ 15 h 30"/>
                <a:gd name="T14" fmla="*/ 15 w 30"/>
                <a:gd name="T15" fmla="*/ 18 h 30"/>
                <a:gd name="T16" fmla="*/ 18 w 30"/>
                <a:gd name="T17" fmla="*/ 15 h 30"/>
                <a:gd name="T18" fmla="*/ 15 w 30"/>
                <a:gd name="T1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4"/>
                    <a:pt x="0" y="15"/>
                  </a:cubicBezTo>
                  <a:cubicBezTo>
                    <a:pt x="0" y="7"/>
                    <a:pt x="7" y="0"/>
                    <a:pt x="15" y="0"/>
                  </a:cubicBezTo>
                  <a:cubicBezTo>
                    <a:pt x="23" y="0"/>
                    <a:pt x="30" y="7"/>
                    <a:pt x="30" y="15"/>
                  </a:cubicBezTo>
                  <a:cubicBezTo>
                    <a:pt x="30" y="24"/>
                    <a:pt x="23" y="30"/>
                    <a:pt x="15" y="30"/>
                  </a:cubicBezTo>
                  <a:close/>
                  <a:moveTo>
                    <a:pt x="15" y="12"/>
                  </a:moveTo>
                  <a:cubicBezTo>
                    <a:pt x="13" y="12"/>
                    <a:pt x="12" y="13"/>
                    <a:pt x="12" y="15"/>
                  </a:cubicBezTo>
                  <a:cubicBezTo>
                    <a:pt x="12" y="17"/>
                    <a:pt x="13" y="18"/>
                    <a:pt x="15" y="18"/>
                  </a:cubicBezTo>
                  <a:cubicBezTo>
                    <a:pt x="17" y="18"/>
                    <a:pt x="18" y="17"/>
                    <a:pt x="18" y="15"/>
                  </a:cubicBezTo>
                  <a:cubicBezTo>
                    <a:pt x="18" y="13"/>
                    <a:pt x="17" y="12"/>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69" name="Freeform 33">
              <a:extLst>
                <a:ext uri="{FF2B5EF4-FFF2-40B4-BE49-F238E27FC236}">
                  <a16:creationId xmlns:a16="http://schemas.microsoft.com/office/drawing/2014/main" id="{ACC66DB2-A91E-4155-B6DF-88F95ADE1391}"/>
                </a:ext>
              </a:extLst>
            </p:cNvPr>
            <p:cNvSpPr>
              <a:spLocks noEditPoints="1"/>
            </p:cNvSpPr>
            <p:nvPr/>
          </p:nvSpPr>
          <p:spPr bwMode="auto">
            <a:xfrm>
              <a:off x="5320" y="464"/>
              <a:ext cx="76"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12 h 32"/>
                <a:gd name="T12" fmla="*/ 12 w 32"/>
                <a:gd name="T13" fmla="*/ 16 h 32"/>
                <a:gd name="T14" fmla="*/ 16 w 32"/>
                <a:gd name="T15" fmla="*/ 20 h 32"/>
                <a:gd name="T16" fmla="*/ 20 w 32"/>
                <a:gd name="T17" fmla="*/ 16 h 32"/>
                <a:gd name="T18" fmla="*/ 16 w 32"/>
                <a:gd name="T19"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12"/>
                  </a:moveTo>
                  <a:cubicBezTo>
                    <a:pt x="14" y="12"/>
                    <a:pt x="12" y="14"/>
                    <a:pt x="12" y="16"/>
                  </a:cubicBezTo>
                  <a:cubicBezTo>
                    <a:pt x="12" y="18"/>
                    <a:pt x="14" y="20"/>
                    <a:pt x="16" y="20"/>
                  </a:cubicBezTo>
                  <a:cubicBezTo>
                    <a:pt x="18" y="20"/>
                    <a:pt x="20" y="18"/>
                    <a:pt x="20" y="16"/>
                  </a:cubicBezTo>
                  <a:cubicBezTo>
                    <a:pt x="20" y="14"/>
                    <a:pt x="18"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71" name="Freeform 34">
              <a:extLst>
                <a:ext uri="{FF2B5EF4-FFF2-40B4-BE49-F238E27FC236}">
                  <a16:creationId xmlns:a16="http://schemas.microsoft.com/office/drawing/2014/main" id="{5E92023C-16D2-4261-8B07-301658DB40F3}"/>
                </a:ext>
              </a:extLst>
            </p:cNvPr>
            <p:cNvSpPr>
              <a:spLocks noEditPoints="1"/>
            </p:cNvSpPr>
            <p:nvPr/>
          </p:nvSpPr>
          <p:spPr bwMode="auto">
            <a:xfrm>
              <a:off x="5501" y="701"/>
              <a:ext cx="77" cy="76"/>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12 h 32"/>
                <a:gd name="T12" fmla="*/ 12 w 32"/>
                <a:gd name="T13" fmla="*/ 16 h 32"/>
                <a:gd name="T14" fmla="*/ 16 w 32"/>
                <a:gd name="T15" fmla="*/ 20 h 32"/>
                <a:gd name="T16" fmla="*/ 20 w 32"/>
                <a:gd name="T17" fmla="*/ 16 h 32"/>
                <a:gd name="T18" fmla="*/ 16 w 32"/>
                <a:gd name="T19"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4"/>
                    <a:pt x="0" y="16"/>
                  </a:cubicBezTo>
                  <a:cubicBezTo>
                    <a:pt x="0" y="7"/>
                    <a:pt x="7" y="0"/>
                    <a:pt x="16" y="0"/>
                  </a:cubicBezTo>
                  <a:cubicBezTo>
                    <a:pt x="25" y="0"/>
                    <a:pt x="32" y="7"/>
                    <a:pt x="32" y="16"/>
                  </a:cubicBezTo>
                  <a:cubicBezTo>
                    <a:pt x="32" y="24"/>
                    <a:pt x="25" y="32"/>
                    <a:pt x="16" y="32"/>
                  </a:cubicBezTo>
                  <a:close/>
                  <a:moveTo>
                    <a:pt x="16" y="12"/>
                  </a:moveTo>
                  <a:cubicBezTo>
                    <a:pt x="14" y="12"/>
                    <a:pt x="12" y="13"/>
                    <a:pt x="12" y="16"/>
                  </a:cubicBezTo>
                  <a:cubicBezTo>
                    <a:pt x="12" y="18"/>
                    <a:pt x="14" y="20"/>
                    <a:pt x="16" y="20"/>
                  </a:cubicBezTo>
                  <a:cubicBezTo>
                    <a:pt x="18" y="20"/>
                    <a:pt x="20" y="18"/>
                    <a:pt x="20" y="16"/>
                  </a:cubicBezTo>
                  <a:cubicBezTo>
                    <a:pt x="20" y="13"/>
                    <a:pt x="18"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grpSp>
      <p:grpSp>
        <p:nvGrpSpPr>
          <p:cNvPr id="73" name="Group 37">
            <a:extLst>
              <a:ext uri="{FF2B5EF4-FFF2-40B4-BE49-F238E27FC236}">
                <a16:creationId xmlns:a16="http://schemas.microsoft.com/office/drawing/2014/main" id="{63B298F4-9D6D-4FE6-847E-825A18E414A7}"/>
              </a:ext>
            </a:extLst>
          </p:cNvPr>
          <p:cNvGrpSpPr>
            <a:grpSpLocks noChangeAspect="1"/>
          </p:cNvGrpSpPr>
          <p:nvPr/>
        </p:nvGrpSpPr>
        <p:grpSpPr bwMode="auto">
          <a:xfrm>
            <a:off x="6867706" y="5663775"/>
            <a:ext cx="751632" cy="760112"/>
            <a:chOff x="3825" y="3132"/>
            <a:chExt cx="975" cy="986"/>
          </a:xfrm>
          <a:solidFill>
            <a:schemeClr val="bg1"/>
          </a:solidFill>
        </p:grpSpPr>
        <p:sp>
          <p:nvSpPr>
            <p:cNvPr id="76" name="Freeform 38">
              <a:extLst>
                <a:ext uri="{FF2B5EF4-FFF2-40B4-BE49-F238E27FC236}">
                  <a16:creationId xmlns:a16="http://schemas.microsoft.com/office/drawing/2014/main" id="{27840CB3-FC40-4FFD-A7A7-87BD2E7AAC13}"/>
                </a:ext>
              </a:extLst>
            </p:cNvPr>
            <p:cNvSpPr>
              <a:spLocks noEditPoints="1"/>
            </p:cNvSpPr>
            <p:nvPr/>
          </p:nvSpPr>
          <p:spPr bwMode="auto">
            <a:xfrm>
              <a:off x="3947" y="3132"/>
              <a:ext cx="172" cy="175"/>
            </a:xfrm>
            <a:custGeom>
              <a:avLst/>
              <a:gdLst>
                <a:gd name="T0" fmla="*/ 66 w 72"/>
                <a:gd name="T1" fmla="*/ 73 h 73"/>
                <a:gd name="T2" fmla="*/ 6 w 72"/>
                <a:gd name="T3" fmla="*/ 73 h 73"/>
                <a:gd name="T4" fmla="*/ 0 w 72"/>
                <a:gd name="T5" fmla="*/ 67 h 73"/>
                <a:gd name="T6" fmla="*/ 0 w 72"/>
                <a:gd name="T7" fmla="*/ 37 h 73"/>
                <a:gd name="T8" fmla="*/ 36 w 72"/>
                <a:gd name="T9" fmla="*/ 0 h 73"/>
                <a:gd name="T10" fmla="*/ 72 w 72"/>
                <a:gd name="T11" fmla="*/ 37 h 73"/>
                <a:gd name="T12" fmla="*/ 72 w 72"/>
                <a:gd name="T13" fmla="*/ 67 h 73"/>
                <a:gd name="T14" fmla="*/ 66 w 72"/>
                <a:gd name="T15" fmla="*/ 73 h 73"/>
                <a:gd name="T16" fmla="*/ 12 w 72"/>
                <a:gd name="T17" fmla="*/ 61 h 73"/>
                <a:gd name="T18" fmla="*/ 60 w 72"/>
                <a:gd name="T19" fmla="*/ 61 h 73"/>
                <a:gd name="T20" fmla="*/ 60 w 72"/>
                <a:gd name="T21" fmla="*/ 37 h 73"/>
                <a:gd name="T22" fmla="*/ 36 w 72"/>
                <a:gd name="T23" fmla="*/ 12 h 73"/>
                <a:gd name="T24" fmla="*/ 12 w 72"/>
                <a:gd name="T25" fmla="*/ 37 h 73"/>
                <a:gd name="T26" fmla="*/ 12 w 72"/>
                <a:gd name="T27" fmla="*/ 6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3">
                  <a:moveTo>
                    <a:pt x="66" y="73"/>
                  </a:moveTo>
                  <a:cubicBezTo>
                    <a:pt x="6" y="73"/>
                    <a:pt x="6" y="73"/>
                    <a:pt x="6" y="73"/>
                  </a:cubicBezTo>
                  <a:cubicBezTo>
                    <a:pt x="3" y="73"/>
                    <a:pt x="0" y="70"/>
                    <a:pt x="0" y="67"/>
                  </a:cubicBezTo>
                  <a:cubicBezTo>
                    <a:pt x="0" y="37"/>
                    <a:pt x="0" y="37"/>
                    <a:pt x="0" y="37"/>
                  </a:cubicBezTo>
                  <a:cubicBezTo>
                    <a:pt x="0" y="16"/>
                    <a:pt x="17" y="0"/>
                    <a:pt x="36" y="0"/>
                  </a:cubicBezTo>
                  <a:cubicBezTo>
                    <a:pt x="56" y="0"/>
                    <a:pt x="72" y="16"/>
                    <a:pt x="72" y="37"/>
                  </a:cubicBezTo>
                  <a:cubicBezTo>
                    <a:pt x="72" y="67"/>
                    <a:pt x="72" y="67"/>
                    <a:pt x="72" y="67"/>
                  </a:cubicBezTo>
                  <a:cubicBezTo>
                    <a:pt x="72" y="70"/>
                    <a:pt x="69" y="73"/>
                    <a:pt x="66" y="73"/>
                  </a:cubicBezTo>
                  <a:close/>
                  <a:moveTo>
                    <a:pt x="12" y="61"/>
                  </a:moveTo>
                  <a:cubicBezTo>
                    <a:pt x="60" y="61"/>
                    <a:pt x="60" y="61"/>
                    <a:pt x="60" y="61"/>
                  </a:cubicBezTo>
                  <a:cubicBezTo>
                    <a:pt x="60" y="37"/>
                    <a:pt x="60" y="37"/>
                    <a:pt x="60" y="37"/>
                  </a:cubicBezTo>
                  <a:cubicBezTo>
                    <a:pt x="60" y="23"/>
                    <a:pt x="49" y="12"/>
                    <a:pt x="36" y="12"/>
                  </a:cubicBezTo>
                  <a:cubicBezTo>
                    <a:pt x="23" y="12"/>
                    <a:pt x="12" y="23"/>
                    <a:pt x="12" y="37"/>
                  </a:cubicBezTo>
                  <a:lnTo>
                    <a:pt x="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78" name="Freeform 39">
              <a:extLst>
                <a:ext uri="{FF2B5EF4-FFF2-40B4-BE49-F238E27FC236}">
                  <a16:creationId xmlns:a16="http://schemas.microsoft.com/office/drawing/2014/main" id="{BD372F2C-6283-4378-B840-5B3D183F8EAD}"/>
                </a:ext>
              </a:extLst>
            </p:cNvPr>
            <p:cNvSpPr>
              <a:spLocks noEditPoints="1"/>
            </p:cNvSpPr>
            <p:nvPr/>
          </p:nvSpPr>
          <p:spPr bwMode="auto">
            <a:xfrm>
              <a:off x="3876" y="3335"/>
              <a:ext cx="243" cy="711"/>
            </a:xfrm>
            <a:custGeom>
              <a:avLst/>
              <a:gdLst>
                <a:gd name="T0" fmla="*/ 30 w 102"/>
                <a:gd name="T1" fmla="*/ 298 h 298"/>
                <a:gd name="T2" fmla="*/ 6 w 102"/>
                <a:gd name="T3" fmla="*/ 298 h 298"/>
                <a:gd name="T4" fmla="*/ 0 w 102"/>
                <a:gd name="T5" fmla="*/ 292 h 298"/>
                <a:gd name="T6" fmla="*/ 0 w 102"/>
                <a:gd name="T7" fmla="*/ 18 h 298"/>
                <a:gd name="T8" fmla="*/ 18 w 102"/>
                <a:gd name="T9" fmla="*/ 0 h 298"/>
                <a:gd name="T10" fmla="*/ 96 w 102"/>
                <a:gd name="T11" fmla="*/ 0 h 298"/>
                <a:gd name="T12" fmla="*/ 100 w 102"/>
                <a:gd name="T13" fmla="*/ 2 h 298"/>
                <a:gd name="T14" fmla="*/ 102 w 102"/>
                <a:gd name="T15" fmla="*/ 6 h 298"/>
                <a:gd name="T16" fmla="*/ 102 w 102"/>
                <a:gd name="T17" fmla="*/ 30 h 298"/>
                <a:gd name="T18" fmla="*/ 96 w 102"/>
                <a:gd name="T19" fmla="*/ 36 h 298"/>
                <a:gd name="T20" fmla="*/ 36 w 102"/>
                <a:gd name="T21" fmla="*/ 36 h 298"/>
                <a:gd name="T22" fmla="*/ 36 w 102"/>
                <a:gd name="T23" fmla="*/ 292 h 298"/>
                <a:gd name="T24" fmla="*/ 30 w 102"/>
                <a:gd name="T25" fmla="*/ 298 h 298"/>
                <a:gd name="T26" fmla="*/ 12 w 102"/>
                <a:gd name="T27" fmla="*/ 286 h 298"/>
                <a:gd name="T28" fmla="*/ 24 w 102"/>
                <a:gd name="T29" fmla="*/ 286 h 298"/>
                <a:gd name="T30" fmla="*/ 24 w 102"/>
                <a:gd name="T31" fmla="*/ 30 h 298"/>
                <a:gd name="T32" fmla="*/ 30 w 102"/>
                <a:gd name="T33" fmla="*/ 24 h 298"/>
                <a:gd name="T34" fmla="*/ 90 w 102"/>
                <a:gd name="T35" fmla="*/ 24 h 298"/>
                <a:gd name="T36" fmla="*/ 90 w 102"/>
                <a:gd name="T37" fmla="*/ 12 h 298"/>
                <a:gd name="T38" fmla="*/ 18 w 102"/>
                <a:gd name="T39" fmla="*/ 12 h 298"/>
                <a:gd name="T40" fmla="*/ 12 w 102"/>
                <a:gd name="T41" fmla="*/ 18 h 298"/>
                <a:gd name="T42" fmla="*/ 12 w 102"/>
                <a:gd name="T43" fmla="*/ 28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298">
                  <a:moveTo>
                    <a:pt x="30" y="298"/>
                  </a:moveTo>
                  <a:cubicBezTo>
                    <a:pt x="6" y="298"/>
                    <a:pt x="6" y="298"/>
                    <a:pt x="6" y="298"/>
                  </a:cubicBezTo>
                  <a:cubicBezTo>
                    <a:pt x="2" y="298"/>
                    <a:pt x="0" y="295"/>
                    <a:pt x="0" y="292"/>
                  </a:cubicBezTo>
                  <a:cubicBezTo>
                    <a:pt x="0" y="18"/>
                    <a:pt x="0" y="18"/>
                    <a:pt x="0" y="18"/>
                  </a:cubicBezTo>
                  <a:cubicBezTo>
                    <a:pt x="0" y="8"/>
                    <a:pt x="8" y="0"/>
                    <a:pt x="18" y="0"/>
                  </a:cubicBezTo>
                  <a:cubicBezTo>
                    <a:pt x="96" y="0"/>
                    <a:pt x="96" y="0"/>
                    <a:pt x="96" y="0"/>
                  </a:cubicBezTo>
                  <a:cubicBezTo>
                    <a:pt x="98" y="0"/>
                    <a:pt x="99" y="0"/>
                    <a:pt x="100" y="2"/>
                  </a:cubicBezTo>
                  <a:cubicBezTo>
                    <a:pt x="101" y="3"/>
                    <a:pt x="102" y="4"/>
                    <a:pt x="102" y="6"/>
                  </a:cubicBezTo>
                  <a:cubicBezTo>
                    <a:pt x="102" y="30"/>
                    <a:pt x="102" y="30"/>
                    <a:pt x="102" y="30"/>
                  </a:cubicBezTo>
                  <a:cubicBezTo>
                    <a:pt x="102" y="33"/>
                    <a:pt x="99" y="36"/>
                    <a:pt x="96" y="36"/>
                  </a:cubicBezTo>
                  <a:cubicBezTo>
                    <a:pt x="36" y="36"/>
                    <a:pt x="36" y="36"/>
                    <a:pt x="36" y="36"/>
                  </a:cubicBezTo>
                  <a:cubicBezTo>
                    <a:pt x="36" y="292"/>
                    <a:pt x="36" y="292"/>
                    <a:pt x="36" y="292"/>
                  </a:cubicBezTo>
                  <a:cubicBezTo>
                    <a:pt x="36" y="295"/>
                    <a:pt x="33" y="298"/>
                    <a:pt x="30" y="298"/>
                  </a:cubicBezTo>
                  <a:close/>
                  <a:moveTo>
                    <a:pt x="12" y="286"/>
                  </a:moveTo>
                  <a:cubicBezTo>
                    <a:pt x="24" y="286"/>
                    <a:pt x="24" y="286"/>
                    <a:pt x="24" y="286"/>
                  </a:cubicBezTo>
                  <a:cubicBezTo>
                    <a:pt x="24" y="30"/>
                    <a:pt x="24" y="30"/>
                    <a:pt x="24" y="30"/>
                  </a:cubicBezTo>
                  <a:cubicBezTo>
                    <a:pt x="24" y="27"/>
                    <a:pt x="26" y="24"/>
                    <a:pt x="30" y="24"/>
                  </a:cubicBezTo>
                  <a:cubicBezTo>
                    <a:pt x="90" y="24"/>
                    <a:pt x="90" y="24"/>
                    <a:pt x="90" y="24"/>
                  </a:cubicBezTo>
                  <a:cubicBezTo>
                    <a:pt x="90" y="12"/>
                    <a:pt x="90" y="12"/>
                    <a:pt x="90" y="12"/>
                  </a:cubicBezTo>
                  <a:cubicBezTo>
                    <a:pt x="18" y="12"/>
                    <a:pt x="18" y="12"/>
                    <a:pt x="18" y="12"/>
                  </a:cubicBezTo>
                  <a:cubicBezTo>
                    <a:pt x="14" y="12"/>
                    <a:pt x="12" y="15"/>
                    <a:pt x="12" y="18"/>
                  </a:cubicBezTo>
                  <a:lnTo>
                    <a:pt x="12" y="2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80" name="Freeform 40">
              <a:extLst>
                <a:ext uri="{FF2B5EF4-FFF2-40B4-BE49-F238E27FC236}">
                  <a16:creationId xmlns:a16="http://schemas.microsoft.com/office/drawing/2014/main" id="{D3B59FD9-D7CF-4EDB-827D-84F73FA4E21F}"/>
                </a:ext>
              </a:extLst>
            </p:cNvPr>
            <p:cNvSpPr>
              <a:spLocks noEditPoints="1"/>
            </p:cNvSpPr>
            <p:nvPr/>
          </p:nvSpPr>
          <p:spPr bwMode="auto">
            <a:xfrm>
              <a:off x="4549" y="3335"/>
              <a:ext cx="204" cy="711"/>
            </a:xfrm>
            <a:custGeom>
              <a:avLst/>
              <a:gdLst>
                <a:gd name="T0" fmla="*/ 79 w 85"/>
                <a:gd name="T1" fmla="*/ 298 h 298"/>
                <a:gd name="T2" fmla="*/ 55 w 85"/>
                <a:gd name="T3" fmla="*/ 298 h 298"/>
                <a:gd name="T4" fmla="*/ 49 w 85"/>
                <a:gd name="T5" fmla="*/ 292 h 298"/>
                <a:gd name="T6" fmla="*/ 49 w 85"/>
                <a:gd name="T7" fmla="*/ 36 h 298"/>
                <a:gd name="T8" fmla="*/ 6 w 85"/>
                <a:gd name="T9" fmla="*/ 36 h 298"/>
                <a:gd name="T10" fmla="*/ 0 w 85"/>
                <a:gd name="T11" fmla="*/ 30 h 298"/>
                <a:gd name="T12" fmla="*/ 0 w 85"/>
                <a:gd name="T13" fmla="*/ 6 h 298"/>
                <a:gd name="T14" fmla="*/ 6 w 85"/>
                <a:gd name="T15" fmla="*/ 0 h 298"/>
                <a:gd name="T16" fmla="*/ 67 w 85"/>
                <a:gd name="T17" fmla="*/ 0 h 298"/>
                <a:gd name="T18" fmla="*/ 85 w 85"/>
                <a:gd name="T19" fmla="*/ 18 h 298"/>
                <a:gd name="T20" fmla="*/ 85 w 85"/>
                <a:gd name="T21" fmla="*/ 292 h 298"/>
                <a:gd name="T22" fmla="*/ 79 w 85"/>
                <a:gd name="T23" fmla="*/ 298 h 298"/>
                <a:gd name="T24" fmla="*/ 61 w 85"/>
                <a:gd name="T25" fmla="*/ 286 h 298"/>
                <a:gd name="T26" fmla="*/ 73 w 85"/>
                <a:gd name="T27" fmla="*/ 286 h 298"/>
                <a:gd name="T28" fmla="*/ 73 w 85"/>
                <a:gd name="T29" fmla="*/ 18 h 298"/>
                <a:gd name="T30" fmla="*/ 67 w 85"/>
                <a:gd name="T31" fmla="*/ 12 h 298"/>
                <a:gd name="T32" fmla="*/ 12 w 85"/>
                <a:gd name="T33" fmla="*/ 12 h 298"/>
                <a:gd name="T34" fmla="*/ 12 w 85"/>
                <a:gd name="T35" fmla="*/ 24 h 298"/>
                <a:gd name="T36" fmla="*/ 55 w 85"/>
                <a:gd name="T37" fmla="*/ 24 h 298"/>
                <a:gd name="T38" fmla="*/ 61 w 85"/>
                <a:gd name="T39" fmla="*/ 30 h 298"/>
                <a:gd name="T40" fmla="*/ 61 w 85"/>
                <a:gd name="T41" fmla="*/ 28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298">
                  <a:moveTo>
                    <a:pt x="79" y="298"/>
                  </a:moveTo>
                  <a:cubicBezTo>
                    <a:pt x="55" y="298"/>
                    <a:pt x="55" y="298"/>
                    <a:pt x="55" y="298"/>
                  </a:cubicBezTo>
                  <a:cubicBezTo>
                    <a:pt x="52" y="298"/>
                    <a:pt x="49" y="295"/>
                    <a:pt x="49" y="292"/>
                  </a:cubicBezTo>
                  <a:cubicBezTo>
                    <a:pt x="49" y="36"/>
                    <a:pt x="49" y="36"/>
                    <a:pt x="49" y="36"/>
                  </a:cubicBezTo>
                  <a:cubicBezTo>
                    <a:pt x="6" y="36"/>
                    <a:pt x="6" y="36"/>
                    <a:pt x="6" y="36"/>
                  </a:cubicBezTo>
                  <a:cubicBezTo>
                    <a:pt x="3" y="36"/>
                    <a:pt x="0" y="33"/>
                    <a:pt x="0" y="30"/>
                  </a:cubicBezTo>
                  <a:cubicBezTo>
                    <a:pt x="0" y="6"/>
                    <a:pt x="0" y="6"/>
                    <a:pt x="0" y="6"/>
                  </a:cubicBezTo>
                  <a:cubicBezTo>
                    <a:pt x="0" y="3"/>
                    <a:pt x="3" y="0"/>
                    <a:pt x="6" y="0"/>
                  </a:cubicBezTo>
                  <a:cubicBezTo>
                    <a:pt x="67" y="0"/>
                    <a:pt x="67" y="0"/>
                    <a:pt x="67" y="0"/>
                  </a:cubicBezTo>
                  <a:cubicBezTo>
                    <a:pt x="77" y="0"/>
                    <a:pt x="85" y="8"/>
                    <a:pt x="85" y="18"/>
                  </a:cubicBezTo>
                  <a:cubicBezTo>
                    <a:pt x="85" y="292"/>
                    <a:pt x="85" y="292"/>
                    <a:pt x="85" y="292"/>
                  </a:cubicBezTo>
                  <a:cubicBezTo>
                    <a:pt x="85" y="295"/>
                    <a:pt x="82" y="298"/>
                    <a:pt x="79" y="298"/>
                  </a:cubicBezTo>
                  <a:close/>
                  <a:moveTo>
                    <a:pt x="61" y="286"/>
                  </a:moveTo>
                  <a:cubicBezTo>
                    <a:pt x="73" y="286"/>
                    <a:pt x="73" y="286"/>
                    <a:pt x="73" y="286"/>
                  </a:cubicBezTo>
                  <a:cubicBezTo>
                    <a:pt x="73" y="18"/>
                    <a:pt x="73" y="18"/>
                    <a:pt x="73" y="18"/>
                  </a:cubicBezTo>
                  <a:cubicBezTo>
                    <a:pt x="73" y="15"/>
                    <a:pt x="70" y="12"/>
                    <a:pt x="67" y="12"/>
                  </a:cubicBezTo>
                  <a:cubicBezTo>
                    <a:pt x="12" y="12"/>
                    <a:pt x="12" y="12"/>
                    <a:pt x="12" y="12"/>
                  </a:cubicBezTo>
                  <a:cubicBezTo>
                    <a:pt x="12" y="24"/>
                    <a:pt x="12" y="24"/>
                    <a:pt x="12" y="24"/>
                  </a:cubicBezTo>
                  <a:cubicBezTo>
                    <a:pt x="55" y="24"/>
                    <a:pt x="55" y="24"/>
                    <a:pt x="55" y="24"/>
                  </a:cubicBezTo>
                  <a:cubicBezTo>
                    <a:pt x="58" y="24"/>
                    <a:pt x="61" y="27"/>
                    <a:pt x="61" y="30"/>
                  </a:cubicBezTo>
                  <a:lnTo>
                    <a:pt x="61" y="2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82" name="Freeform 41">
              <a:extLst>
                <a:ext uri="{FF2B5EF4-FFF2-40B4-BE49-F238E27FC236}">
                  <a16:creationId xmlns:a16="http://schemas.microsoft.com/office/drawing/2014/main" id="{874108C7-CDA2-469B-BCD8-2A3E92985429}"/>
                </a:ext>
              </a:extLst>
            </p:cNvPr>
            <p:cNvSpPr>
              <a:spLocks noEditPoints="1"/>
            </p:cNvSpPr>
            <p:nvPr/>
          </p:nvSpPr>
          <p:spPr bwMode="auto">
            <a:xfrm>
              <a:off x="4019" y="3132"/>
              <a:ext cx="559" cy="840"/>
            </a:xfrm>
            <a:custGeom>
              <a:avLst/>
              <a:gdLst>
                <a:gd name="T0" fmla="*/ 228 w 234"/>
                <a:gd name="T1" fmla="*/ 352 h 352"/>
                <a:gd name="T2" fmla="*/ 36 w 234"/>
                <a:gd name="T3" fmla="*/ 352 h 352"/>
                <a:gd name="T4" fmla="*/ 31 w 234"/>
                <a:gd name="T5" fmla="*/ 351 h 352"/>
                <a:gd name="T6" fmla="*/ 30 w 234"/>
                <a:gd name="T7" fmla="*/ 346 h 352"/>
                <a:gd name="T8" fmla="*/ 30 w 234"/>
                <a:gd name="T9" fmla="*/ 228 h 352"/>
                <a:gd name="T10" fmla="*/ 30 w 234"/>
                <a:gd name="T11" fmla="*/ 67 h 352"/>
                <a:gd name="T12" fmla="*/ 30 w 234"/>
                <a:gd name="T13" fmla="*/ 66 h 352"/>
                <a:gd name="T14" fmla="*/ 30 w 234"/>
                <a:gd name="T15" fmla="*/ 37 h 352"/>
                <a:gd name="T16" fmla="*/ 7 w 234"/>
                <a:gd name="T17" fmla="*/ 12 h 352"/>
                <a:gd name="T18" fmla="*/ 6 w 234"/>
                <a:gd name="T19" fmla="*/ 12 h 352"/>
                <a:gd name="T20" fmla="*/ 0 w 234"/>
                <a:gd name="T21" fmla="*/ 6 h 352"/>
                <a:gd name="T22" fmla="*/ 7 w 234"/>
                <a:gd name="T23" fmla="*/ 0 h 352"/>
                <a:gd name="T24" fmla="*/ 186 w 234"/>
                <a:gd name="T25" fmla="*/ 1 h 352"/>
                <a:gd name="T26" fmla="*/ 234 w 234"/>
                <a:gd name="T27" fmla="*/ 51 h 352"/>
                <a:gd name="T28" fmla="*/ 234 w 234"/>
                <a:gd name="T29" fmla="*/ 346 h 352"/>
                <a:gd name="T30" fmla="*/ 228 w 234"/>
                <a:gd name="T31" fmla="*/ 352 h 352"/>
                <a:gd name="T32" fmla="*/ 42 w 234"/>
                <a:gd name="T33" fmla="*/ 340 h 352"/>
                <a:gd name="T34" fmla="*/ 222 w 234"/>
                <a:gd name="T35" fmla="*/ 340 h 352"/>
                <a:gd name="T36" fmla="*/ 222 w 234"/>
                <a:gd name="T37" fmla="*/ 51 h 352"/>
                <a:gd name="T38" fmla="*/ 185 w 234"/>
                <a:gd name="T39" fmla="*/ 13 h 352"/>
                <a:gd name="T40" fmla="*/ 185 w 234"/>
                <a:gd name="T41" fmla="*/ 13 h 352"/>
                <a:gd name="T42" fmla="*/ 33 w 234"/>
                <a:gd name="T43" fmla="*/ 12 h 352"/>
                <a:gd name="T44" fmla="*/ 42 w 234"/>
                <a:gd name="T45" fmla="*/ 37 h 352"/>
                <a:gd name="T46" fmla="*/ 42 w 234"/>
                <a:gd name="T47" fmla="*/ 67 h 352"/>
                <a:gd name="T48" fmla="*/ 42 w 234"/>
                <a:gd name="T49" fmla="*/ 68 h 352"/>
                <a:gd name="T50" fmla="*/ 42 w 234"/>
                <a:gd name="T51" fmla="*/ 34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4" h="352">
                  <a:moveTo>
                    <a:pt x="228" y="352"/>
                  </a:moveTo>
                  <a:cubicBezTo>
                    <a:pt x="36" y="352"/>
                    <a:pt x="36" y="352"/>
                    <a:pt x="36" y="352"/>
                  </a:cubicBezTo>
                  <a:cubicBezTo>
                    <a:pt x="34" y="352"/>
                    <a:pt x="33" y="352"/>
                    <a:pt x="31" y="351"/>
                  </a:cubicBezTo>
                  <a:cubicBezTo>
                    <a:pt x="30" y="350"/>
                    <a:pt x="30" y="348"/>
                    <a:pt x="30" y="346"/>
                  </a:cubicBezTo>
                  <a:cubicBezTo>
                    <a:pt x="30" y="228"/>
                    <a:pt x="30" y="228"/>
                    <a:pt x="30" y="228"/>
                  </a:cubicBezTo>
                  <a:cubicBezTo>
                    <a:pt x="30" y="67"/>
                    <a:pt x="30" y="67"/>
                    <a:pt x="30" y="67"/>
                  </a:cubicBezTo>
                  <a:cubicBezTo>
                    <a:pt x="30" y="66"/>
                    <a:pt x="30" y="66"/>
                    <a:pt x="30" y="66"/>
                  </a:cubicBezTo>
                  <a:cubicBezTo>
                    <a:pt x="30" y="37"/>
                    <a:pt x="30" y="37"/>
                    <a:pt x="30" y="37"/>
                  </a:cubicBezTo>
                  <a:cubicBezTo>
                    <a:pt x="30" y="23"/>
                    <a:pt x="20" y="12"/>
                    <a:pt x="7" y="12"/>
                  </a:cubicBezTo>
                  <a:cubicBezTo>
                    <a:pt x="6" y="12"/>
                    <a:pt x="6" y="12"/>
                    <a:pt x="6" y="12"/>
                  </a:cubicBezTo>
                  <a:cubicBezTo>
                    <a:pt x="3" y="12"/>
                    <a:pt x="0" y="9"/>
                    <a:pt x="0" y="6"/>
                  </a:cubicBezTo>
                  <a:cubicBezTo>
                    <a:pt x="0" y="2"/>
                    <a:pt x="3" y="0"/>
                    <a:pt x="7" y="0"/>
                  </a:cubicBezTo>
                  <a:cubicBezTo>
                    <a:pt x="186" y="1"/>
                    <a:pt x="186" y="1"/>
                    <a:pt x="186" y="1"/>
                  </a:cubicBezTo>
                  <a:cubicBezTo>
                    <a:pt x="212" y="1"/>
                    <a:pt x="234" y="24"/>
                    <a:pt x="234" y="51"/>
                  </a:cubicBezTo>
                  <a:cubicBezTo>
                    <a:pt x="234" y="346"/>
                    <a:pt x="234" y="346"/>
                    <a:pt x="234" y="346"/>
                  </a:cubicBezTo>
                  <a:cubicBezTo>
                    <a:pt x="234" y="350"/>
                    <a:pt x="231" y="352"/>
                    <a:pt x="228" y="352"/>
                  </a:cubicBezTo>
                  <a:close/>
                  <a:moveTo>
                    <a:pt x="42" y="340"/>
                  </a:moveTo>
                  <a:cubicBezTo>
                    <a:pt x="222" y="340"/>
                    <a:pt x="222" y="340"/>
                    <a:pt x="222" y="340"/>
                  </a:cubicBezTo>
                  <a:cubicBezTo>
                    <a:pt x="222" y="51"/>
                    <a:pt x="222" y="51"/>
                    <a:pt x="222" y="51"/>
                  </a:cubicBezTo>
                  <a:cubicBezTo>
                    <a:pt x="222" y="30"/>
                    <a:pt x="206" y="13"/>
                    <a:pt x="185" y="13"/>
                  </a:cubicBezTo>
                  <a:cubicBezTo>
                    <a:pt x="185" y="13"/>
                    <a:pt x="185" y="13"/>
                    <a:pt x="185" y="13"/>
                  </a:cubicBezTo>
                  <a:cubicBezTo>
                    <a:pt x="33" y="12"/>
                    <a:pt x="33" y="12"/>
                    <a:pt x="33" y="12"/>
                  </a:cubicBezTo>
                  <a:cubicBezTo>
                    <a:pt x="39" y="19"/>
                    <a:pt x="42" y="27"/>
                    <a:pt x="42" y="37"/>
                  </a:cubicBezTo>
                  <a:cubicBezTo>
                    <a:pt x="42" y="67"/>
                    <a:pt x="42" y="67"/>
                    <a:pt x="42" y="67"/>
                  </a:cubicBezTo>
                  <a:cubicBezTo>
                    <a:pt x="42" y="67"/>
                    <a:pt x="42" y="67"/>
                    <a:pt x="42" y="68"/>
                  </a:cubicBezTo>
                  <a:lnTo>
                    <a:pt x="42"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83" name="Freeform 42">
              <a:extLst>
                <a:ext uri="{FF2B5EF4-FFF2-40B4-BE49-F238E27FC236}">
                  <a16:creationId xmlns:a16="http://schemas.microsoft.com/office/drawing/2014/main" id="{6D3285A0-01B8-4FF0-93C9-86FDECAB03A4}"/>
                </a:ext>
              </a:extLst>
            </p:cNvPr>
            <p:cNvSpPr>
              <a:spLocks noEditPoints="1"/>
            </p:cNvSpPr>
            <p:nvPr/>
          </p:nvSpPr>
          <p:spPr bwMode="auto">
            <a:xfrm>
              <a:off x="3825" y="4018"/>
              <a:ext cx="975" cy="100"/>
            </a:xfrm>
            <a:custGeom>
              <a:avLst/>
              <a:gdLst>
                <a:gd name="T0" fmla="*/ 384 w 408"/>
                <a:gd name="T1" fmla="*/ 42 h 42"/>
                <a:gd name="T2" fmla="*/ 24 w 408"/>
                <a:gd name="T3" fmla="*/ 42 h 42"/>
                <a:gd name="T4" fmla="*/ 0 w 408"/>
                <a:gd name="T5" fmla="*/ 18 h 42"/>
                <a:gd name="T6" fmla="*/ 0 w 408"/>
                <a:gd name="T7" fmla="*/ 6 h 42"/>
                <a:gd name="T8" fmla="*/ 6 w 408"/>
                <a:gd name="T9" fmla="*/ 0 h 42"/>
                <a:gd name="T10" fmla="*/ 402 w 408"/>
                <a:gd name="T11" fmla="*/ 0 h 42"/>
                <a:gd name="T12" fmla="*/ 408 w 408"/>
                <a:gd name="T13" fmla="*/ 6 h 42"/>
                <a:gd name="T14" fmla="*/ 408 w 408"/>
                <a:gd name="T15" fmla="*/ 18 h 42"/>
                <a:gd name="T16" fmla="*/ 384 w 408"/>
                <a:gd name="T17" fmla="*/ 42 h 42"/>
                <a:gd name="T18" fmla="*/ 12 w 408"/>
                <a:gd name="T19" fmla="*/ 12 h 42"/>
                <a:gd name="T20" fmla="*/ 12 w 408"/>
                <a:gd name="T21" fmla="*/ 18 h 42"/>
                <a:gd name="T22" fmla="*/ 24 w 408"/>
                <a:gd name="T23" fmla="*/ 30 h 42"/>
                <a:gd name="T24" fmla="*/ 384 w 408"/>
                <a:gd name="T25" fmla="*/ 30 h 42"/>
                <a:gd name="T26" fmla="*/ 396 w 408"/>
                <a:gd name="T27" fmla="*/ 18 h 42"/>
                <a:gd name="T28" fmla="*/ 396 w 408"/>
                <a:gd name="T29" fmla="*/ 12 h 42"/>
                <a:gd name="T30" fmla="*/ 12 w 408"/>
                <a:gd name="T3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42">
                  <a:moveTo>
                    <a:pt x="384" y="42"/>
                  </a:moveTo>
                  <a:cubicBezTo>
                    <a:pt x="24" y="42"/>
                    <a:pt x="24" y="42"/>
                    <a:pt x="24" y="42"/>
                  </a:cubicBezTo>
                  <a:cubicBezTo>
                    <a:pt x="11" y="42"/>
                    <a:pt x="0" y="31"/>
                    <a:pt x="0" y="18"/>
                  </a:cubicBezTo>
                  <a:cubicBezTo>
                    <a:pt x="0" y="6"/>
                    <a:pt x="0" y="6"/>
                    <a:pt x="0" y="6"/>
                  </a:cubicBezTo>
                  <a:cubicBezTo>
                    <a:pt x="0" y="2"/>
                    <a:pt x="3" y="0"/>
                    <a:pt x="6" y="0"/>
                  </a:cubicBezTo>
                  <a:cubicBezTo>
                    <a:pt x="402" y="0"/>
                    <a:pt x="402" y="0"/>
                    <a:pt x="402" y="0"/>
                  </a:cubicBezTo>
                  <a:cubicBezTo>
                    <a:pt x="406" y="0"/>
                    <a:pt x="408" y="2"/>
                    <a:pt x="408" y="6"/>
                  </a:cubicBezTo>
                  <a:cubicBezTo>
                    <a:pt x="408" y="18"/>
                    <a:pt x="408" y="18"/>
                    <a:pt x="408" y="18"/>
                  </a:cubicBezTo>
                  <a:cubicBezTo>
                    <a:pt x="408" y="31"/>
                    <a:pt x="398" y="42"/>
                    <a:pt x="384" y="42"/>
                  </a:cubicBezTo>
                  <a:close/>
                  <a:moveTo>
                    <a:pt x="12" y="12"/>
                  </a:moveTo>
                  <a:cubicBezTo>
                    <a:pt x="12" y="18"/>
                    <a:pt x="12" y="18"/>
                    <a:pt x="12" y="18"/>
                  </a:cubicBezTo>
                  <a:cubicBezTo>
                    <a:pt x="12" y="24"/>
                    <a:pt x="18" y="30"/>
                    <a:pt x="24" y="30"/>
                  </a:cubicBezTo>
                  <a:cubicBezTo>
                    <a:pt x="384" y="30"/>
                    <a:pt x="384" y="30"/>
                    <a:pt x="384" y="30"/>
                  </a:cubicBezTo>
                  <a:cubicBezTo>
                    <a:pt x="391" y="30"/>
                    <a:pt x="396" y="24"/>
                    <a:pt x="396" y="18"/>
                  </a:cubicBezTo>
                  <a:cubicBezTo>
                    <a:pt x="396" y="12"/>
                    <a:pt x="396" y="12"/>
                    <a:pt x="39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84" name="Freeform 43">
              <a:extLst>
                <a:ext uri="{FF2B5EF4-FFF2-40B4-BE49-F238E27FC236}">
                  <a16:creationId xmlns:a16="http://schemas.microsoft.com/office/drawing/2014/main" id="{61D6B0E9-72BF-4139-A08B-D1E3C2123DAF}"/>
                </a:ext>
              </a:extLst>
            </p:cNvPr>
            <p:cNvSpPr>
              <a:spLocks/>
            </p:cNvSpPr>
            <p:nvPr/>
          </p:nvSpPr>
          <p:spPr bwMode="auto">
            <a:xfrm>
              <a:off x="4201" y="3483"/>
              <a:ext cx="88" cy="146"/>
            </a:xfrm>
            <a:custGeom>
              <a:avLst/>
              <a:gdLst>
                <a:gd name="T0" fmla="*/ 30 w 37"/>
                <a:gd name="T1" fmla="*/ 61 h 61"/>
                <a:gd name="T2" fmla="*/ 26 w 37"/>
                <a:gd name="T3" fmla="*/ 59 h 61"/>
                <a:gd name="T4" fmla="*/ 2 w 37"/>
                <a:gd name="T5" fmla="*/ 35 h 61"/>
                <a:gd name="T6" fmla="*/ 0 w 37"/>
                <a:gd name="T7" fmla="*/ 31 h 61"/>
                <a:gd name="T8" fmla="*/ 2 w 37"/>
                <a:gd name="T9" fmla="*/ 27 h 61"/>
                <a:gd name="T10" fmla="*/ 26 w 37"/>
                <a:gd name="T11" fmla="*/ 3 h 61"/>
                <a:gd name="T12" fmla="*/ 34 w 37"/>
                <a:gd name="T13" fmla="*/ 3 h 61"/>
                <a:gd name="T14" fmla="*/ 34 w 37"/>
                <a:gd name="T15" fmla="*/ 11 h 61"/>
                <a:gd name="T16" fmla="*/ 14 w 37"/>
                <a:gd name="T17" fmla="*/ 31 h 61"/>
                <a:gd name="T18" fmla="*/ 34 w 37"/>
                <a:gd name="T19" fmla="*/ 51 h 61"/>
                <a:gd name="T20" fmla="*/ 34 w 37"/>
                <a:gd name="T21" fmla="*/ 59 h 61"/>
                <a:gd name="T22" fmla="*/ 30 w 37"/>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1">
                  <a:moveTo>
                    <a:pt x="30" y="61"/>
                  </a:moveTo>
                  <a:cubicBezTo>
                    <a:pt x="28" y="61"/>
                    <a:pt x="27" y="60"/>
                    <a:pt x="26" y="59"/>
                  </a:cubicBezTo>
                  <a:cubicBezTo>
                    <a:pt x="2" y="35"/>
                    <a:pt x="2" y="35"/>
                    <a:pt x="2" y="35"/>
                  </a:cubicBezTo>
                  <a:cubicBezTo>
                    <a:pt x="1" y="34"/>
                    <a:pt x="0" y="33"/>
                    <a:pt x="0" y="31"/>
                  </a:cubicBezTo>
                  <a:cubicBezTo>
                    <a:pt x="0" y="29"/>
                    <a:pt x="1" y="28"/>
                    <a:pt x="2" y="27"/>
                  </a:cubicBezTo>
                  <a:cubicBezTo>
                    <a:pt x="26" y="3"/>
                    <a:pt x="26" y="3"/>
                    <a:pt x="26" y="3"/>
                  </a:cubicBezTo>
                  <a:cubicBezTo>
                    <a:pt x="28" y="0"/>
                    <a:pt x="32" y="0"/>
                    <a:pt x="34" y="3"/>
                  </a:cubicBezTo>
                  <a:cubicBezTo>
                    <a:pt x="37" y="5"/>
                    <a:pt x="37" y="9"/>
                    <a:pt x="34" y="11"/>
                  </a:cubicBezTo>
                  <a:cubicBezTo>
                    <a:pt x="14" y="31"/>
                    <a:pt x="14" y="31"/>
                    <a:pt x="14" y="31"/>
                  </a:cubicBezTo>
                  <a:cubicBezTo>
                    <a:pt x="34" y="51"/>
                    <a:pt x="34" y="51"/>
                    <a:pt x="34" y="51"/>
                  </a:cubicBezTo>
                  <a:cubicBezTo>
                    <a:pt x="37" y="53"/>
                    <a:pt x="37" y="57"/>
                    <a:pt x="34" y="59"/>
                  </a:cubicBezTo>
                  <a:cubicBezTo>
                    <a:pt x="33" y="60"/>
                    <a:pt x="32"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85" name="Freeform 44">
              <a:extLst>
                <a:ext uri="{FF2B5EF4-FFF2-40B4-BE49-F238E27FC236}">
                  <a16:creationId xmlns:a16="http://schemas.microsoft.com/office/drawing/2014/main" id="{1A88A96F-956D-4270-A9A9-A25A7C2EA588}"/>
                </a:ext>
              </a:extLst>
            </p:cNvPr>
            <p:cNvSpPr>
              <a:spLocks/>
            </p:cNvSpPr>
            <p:nvPr/>
          </p:nvSpPr>
          <p:spPr bwMode="auto">
            <a:xfrm>
              <a:off x="4380" y="3483"/>
              <a:ext cx="88" cy="146"/>
            </a:xfrm>
            <a:custGeom>
              <a:avLst/>
              <a:gdLst>
                <a:gd name="T0" fmla="*/ 7 w 37"/>
                <a:gd name="T1" fmla="*/ 61 h 61"/>
                <a:gd name="T2" fmla="*/ 3 w 37"/>
                <a:gd name="T3" fmla="*/ 59 h 61"/>
                <a:gd name="T4" fmla="*/ 3 w 37"/>
                <a:gd name="T5" fmla="*/ 51 h 61"/>
                <a:gd name="T6" fmla="*/ 23 w 37"/>
                <a:gd name="T7" fmla="*/ 31 h 61"/>
                <a:gd name="T8" fmla="*/ 3 w 37"/>
                <a:gd name="T9" fmla="*/ 11 h 61"/>
                <a:gd name="T10" fmla="*/ 3 w 37"/>
                <a:gd name="T11" fmla="*/ 3 h 61"/>
                <a:gd name="T12" fmla="*/ 11 w 37"/>
                <a:gd name="T13" fmla="*/ 3 h 61"/>
                <a:gd name="T14" fmla="*/ 35 w 37"/>
                <a:gd name="T15" fmla="*/ 27 h 61"/>
                <a:gd name="T16" fmla="*/ 37 w 37"/>
                <a:gd name="T17" fmla="*/ 31 h 61"/>
                <a:gd name="T18" fmla="*/ 35 w 37"/>
                <a:gd name="T19" fmla="*/ 35 h 61"/>
                <a:gd name="T20" fmla="*/ 11 w 37"/>
                <a:gd name="T21" fmla="*/ 59 h 61"/>
                <a:gd name="T22" fmla="*/ 7 w 37"/>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1">
                  <a:moveTo>
                    <a:pt x="7" y="61"/>
                  </a:moveTo>
                  <a:cubicBezTo>
                    <a:pt x="6" y="61"/>
                    <a:pt x="4" y="60"/>
                    <a:pt x="3" y="59"/>
                  </a:cubicBezTo>
                  <a:cubicBezTo>
                    <a:pt x="0" y="57"/>
                    <a:pt x="0" y="53"/>
                    <a:pt x="3" y="51"/>
                  </a:cubicBezTo>
                  <a:cubicBezTo>
                    <a:pt x="23" y="31"/>
                    <a:pt x="23" y="31"/>
                    <a:pt x="23" y="31"/>
                  </a:cubicBezTo>
                  <a:cubicBezTo>
                    <a:pt x="3" y="11"/>
                    <a:pt x="3" y="11"/>
                    <a:pt x="3" y="11"/>
                  </a:cubicBezTo>
                  <a:cubicBezTo>
                    <a:pt x="0" y="9"/>
                    <a:pt x="0" y="5"/>
                    <a:pt x="3" y="3"/>
                  </a:cubicBezTo>
                  <a:cubicBezTo>
                    <a:pt x="5" y="0"/>
                    <a:pt x="9" y="0"/>
                    <a:pt x="11" y="3"/>
                  </a:cubicBezTo>
                  <a:cubicBezTo>
                    <a:pt x="35" y="27"/>
                    <a:pt x="35" y="27"/>
                    <a:pt x="35" y="27"/>
                  </a:cubicBezTo>
                  <a:cubicBezTo>
                    <a:pt x="37" y="28"/>
                    <a:pt x="37" y="29"/>
                    <a:pt x="37" y="31"/>
                  </a:cubicBezTo>
                  <a:cubicBezTo>
                    <a:pt x="37" y="33"/>
                    <a:pt x="37" y="34"/>
                    <a:pt x="35" y="35"/>
                  </a:cubicBezTo>
                  <a:cubicBezTo>
                    <a:pt x="11" y="59"/>
                    <a:pt x="11" y="59"/>
                    <a:pt x="11" y="59"/>
                  </a:cubicBezTo>
                  <a:cubicBezTo>
                    <a:pt x="10" y="60"/>
                    <a:pt x="9" y="61"/>
                    <a:pt x="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86" name="Freeform 45">
              <a:extLst>
                <a:ext uri="{FF2B5EF4-FFF2-40B4-BE49-F238E27FC236}">
                  <a16:creationId xmlns:a16="http://schemas.microsoft.com/office/drawing/2014/main" id="{99531B27-3123-440B-85AB-A07CA16EAECE}"/>
                </a:ext>
              </a:extLst>
            </p:cNvPr>
            <p:cNvSpPr>
              <a:spLocks/>
            </p:cNvSpPr>
            <p:nvPr/>
          </p:nvSpPr>
          <p:spPr bwMode="auto">
            <a:xfrm>
              <a:off x="4291" y="3457"/>
              <a:ext cx="82" cy="198"/>
            </a:xfrm>
            <a:custGeom>
              <a:avLst/>
              <a:gdLst>
                <a:gd name="T0" fmla="*/ 7 w 34"/>
                <a:gd name="T1" fmla="*/ 83 h 83"/>
                <a:gd name="T2" fmla="*/ 5 w 34"/>
                <a:gd name="T3" fmla="*/ 83 h 83"/>
                <a:gd name="T4" fmla="*/ 1 w 34"/>
                <a:gd name="T5" fmla="*/ 76 h 83"/>
                <a:gd name="T6" fmla="*/ 22 w 34"/>
                <a:gd name="T7" fmla="*/ 5 h 83"/>
                <a:gd name="T8" fmla="*/ 29 w 34"/>
                <a:gd name="T9" fmla="*/ 1 h 83"/>
                <a:gd name="T10" fmla="*/ 33 w 34"/>
                <a:gd name="T11" fmla="*/ 8 h 83"/>
                <a:gd name="T12" fmla="*/ 13 w 34"/>
                <a:gd name="T13" fmla="*/ 79 h 83"/>
                <a:gd name="T14" fmla="*/ 7 w 34"/>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7" y="83"/>
                  </a:moveTo>
                  <a:cubicBezTo>
                    <a:pt x="7" y="83"/>
                    <a:pt x="6" y="83"/>
                    <a:pt x="5" y="83"/>
                  </a:cubicBezTo>
                  <a:cubicBezTo>
                    <a:pt x="2" y="82"/>
                    <a:pt x="0" y="79"/>
                    <a:pt x="1" y="76"/>
                  </a:cubicBezTo>
                  <a:cubicBezTo>
                    <a:pt x="22" y="5"/>
                    <a:pt x="22" y="5"/>
                    <a:pt x="22" y="5"/>
                  </a:cubicBezTo>
                  <a:cubicBezTo>
                    <a:pt x="23" y="2"/>
                    <a:pt x="26" y="0"/>
                    <a:pt x="29" y="1"/>
                  </a:cubicBezTo>
                  <a:cubicBezTo>
                    <a:pt x="33" y="2"/>
                    <a:pt x="34" y="5"/>
                    <a:pt x="33" y="8"/>
                  </a:cubicBezTo>
                  <a:cubicBezTo>
                    <a:pt x="13" y="79"/>
                    <a:pt x="13" y="79"/>
                    <a:pt x="13" y="79"/>
                  </a:cubicBezTo>
                  <a:cubicBezTo>
                    <a:pt x="12" y="82"/>
                    <a:pt x="10" y="83"/>
                    <a:pt x="7"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grpSp>
      <p:grpSp>
        <p:nvGrpSpPr>
          <p:cNvPr id="87" name="Group 48">
            <a:extLst>
              <a:ext uri="{FF2B5EF4-FFF2-40B4-BE49-F238E27FC236}">
                <a16:creationId xmlns:a16="http://schemas.microsoft.com/office/drawing/2014/main" id="{71EE98F1-E224-4195-A211-E320C99A4576}"/>
              </a:ext>
            </a:extLst>
          </p:cNvPr>
          <p:cNvGrpSpPr>
            <a:grpSpLocks noChangeAspect="1"/>
          </p:cNvGrpSpPr>
          <p:nvPr/>
        </p:nvGrpSpPr>
        <p:grpSpPr bwMode="auto">
          <a:xfrm>
            <a:off x="4836272" y="1351253"/>
            <a:ext cx="793261" cy="785552"/>
            <a:chOff x="2512" y="136"/>
            <a:chExt cx="1029" cy="1019"/>
          </a:xfrm>
          <a:solidFill>
            <a:schemeClr val="bg1"/>
          </a:solidFill>
        </p:grpSpPr>
        <p:sp>
          <p:nvSpPr>
            <p:cNvPr id="89" name="Freeform 49">
              <a:extLst>
                <a:ext uri="{FF2B5EF4-FFF2-40B4-BE49-F238E27FC236}">
                  <a16:creationId xmlns:a16="http://schemas.microsoft.com/office/drawing/2014/main" id="{8A2D758B-2606-49FE-98DF-02B1C601337A}"/>
                </a:ext>
              </a:extLst>
            </p:cNvPr>
            <p:cNvSpPr>
              <a:spLocks noEditPoints="1"/>
            </p:cNvSpPr>
            <p:nvPr/>
          </p:nvSpPr>
          <p:spPr bwMode="auto">
            <a:xfrm>
              <a:off x="2512" y="136"/>
              <a:ext cx="578" cy="542"/>
            </a:xfrm>
            <a:custGeom>
              <a:avLst/>
              <a:gdLst>
                <a:gd name="T0" fmla="*/ 29 w 242"/>
                <a:gd name="T1" fmla="*/ 227 h 227"/>
                <a:gd name="T2" fmla="*/ 17 w 242"/>
                <a:gd name="T3" fmla="*/ 223 h 227"/>
                <a:gd name="T4" fmla="*/ 16 w 242"/>
                <a:gd name="T5" fmla="*/ 222 h 227"/>
                <a:gd name="T6" fmla="*/ 93 w 242"/>
                <a:gd name="T7" fmla="*/ 93 h 227"/>
                <a:gd name="T8" fmla="*/ 222 w 242"/>
                <a:gd name="T9" fmla="*/ 16 h 227"/>
                <a:gd name="T10" fmla="*/ 223 w 242"/>
                <a:gd name="T11" fmla="*/ 17 h 227"/>
                <a:gd name="T12" fmla="*/ 147 w 242"/>
                <a:gd name="T13" fmla="*/ 147 h 227"/>
                <a:gd name="T14" fmla="*/ 29 w 242"/>
                <a:gd name="T15" fmla="*/ 227 h 227"/>
                <a:gd name="T16" fmla="*/ 26 w 242"/>
                <a:gd name="T17" fmla="*/ 215 h 227"/>
                <a:gd name="T18" fmla="*/ 139 w 242"/>
                <a:gd name="T19" fmla="*/ 138 h 227"/>
                <a:gd name="T20" fmla="*/ 215 w 242"/>
                <a:gd name="T21" fmla="*/ 26 h 227"/>
                <a:gd name="T22" fmla="*/ 214 w 242"/>
                <a:gd name="T23" fmla="*/ 25 h 227"/>
                <a:gd name="T24" fmla="*/ 214 w 242"/>
                <a:gd name="T25" fmla="*/ 25 h 227"/>
                <a:gd name="T26" fmla="*/ 102 w 242"/>
                <a:gd name="T27" fmla="*/ 101 h 227"/>
                <a:gd name="T28" fmla="*/ 25 w 242"/>
                <a:gd name="T29" fmla="*/ 214 h 227"/>
                <a:gd name="T30" fmla="*/ 26 w 242"/>
                <a:gd name="T31" fmla="*/ 215 h 227"/>
                <a:gd name="T32" fmla="*/ 25 w 242"/>
                <a:gd name="T33" fmla="*/ 214 h 227"/>
                <a:gd name="T34" fmla="*/ 26 w 242"/>
                <a:gd name="T35" fmla="*/ 214 h 227"/>
                <a:gd name="T36" fmla="*/ 25 w 242"/>
                <a:gd name="T37" fmla="*/ 2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 h="227">
                  <a:moveTo>
                    <a:pt x="29" y="227"/>
                  </a:moveTo>
                  <a:cubicBezTo>
                    <a:pt x="24" y="227"/>
                    <a:pt x="20" y="226"/>
                    <a:pt x="17" y="223"/>
                  </a:cubicBezTo>
                  <a:cubicBezTo>
                    <a:pt x="17" y="223"/>
                    <a:pt x="16" y="222"/>
                    <a:pt x="16" y="222"/>
                  </a:cubicBezTo>
                  <a:cubicBezTo>
                    <a:pt x="0" y="203"/>
                    <a:pt x="44" y="142"/>
                    <a:pt x="93" y="93"/>
                  </a:cubicBezTo>
                  <a:cubicBezTo>
                    <a:pt x="142" y="44"/>
                    <a:pt x="203" y="0"/>
                    <a:pt x="222" y="16"/>
                  </a:cubicBezTo>
                  <a:cubicBezTo>
                    <a:pt x="222" y="16"/>
                    <a:pt x="223" y="17"/>
                    <a:pt x="223" y="17"/>
                  </a:cubicBezTo>
                  <a:cubicBezTo>
                    <a:pt x="242" y="36"/>
                    <a:pt x="197" y="97"/>
                    <a:pt x="147" y="147"/>
                  </a:cubicBezTo>
                  <a:cubicBezTo>
                    <a:pt x="105" y="189"/>
                    <a:pt x="55" y="227"/>
                    <a:pt x="29" y="227"/>
                  </a:cubicBezTo>
                  <a:close/>
                  <a:moveTo>
                    <a:pt x="26" y="215"/>
                  </a:moveTo>
                  <a:cubicBezTo>
                    <a:pt x="33" y="220"/>
                    <a:pt x="78" y="199"/>
                    <a:pt x="139" y="138"/>
                  </a:cubicBezTo>
                  <a:cubicBezTo>
                    <a:pt x="199" y="78"/>
                    <a:pt x="220" y="33"/>
                    <a:pt x="215" y="26"/>
                  </a:cubicBezTo>
                  <a:cubicBezTo>
                    <a:pt x="215" y="26"/>
                    <a:pt x="215" y="26"/>
                    <a:pt x="214" y="25"/>
                  </a:cubicBezTo>
                  <a:cubicBezTo>
                    <a:pt x="214" y="25"/>
                    <a:pt x="214" y="25"/>
                    <a:pt x="214" y="25"/>
                  </a:cubicBezTo>
                  <a:cubicBezTo>
                    <a:pt x="207" y="19"/>
                    <a:pt x="163" y="40"/>
                    <a:pt x="102" y="101"/>
                  </a:cubicBezTo>
                  <a:cubicBezTo>
                    <a:pt x="40" y="163"/>
                    <a:pt x="20" y="207"/>
                    <a:pt x="25" y="214"/>
                  </a:cubicBezTo>
                  <a:cubicBezTo>
                    <a:pt x="26" y="214"/>
                    <a:pt x="26" y="215"/>
                    <a:pt x="26" y="215"/>
                  </a:cubicBezTo>
                  <a:close/>
                  <a:moveTo>
                    <a:pt x="25" y="214"/>
                  </a:moveTo>
                  <a:cubicBezTo>
                    <a:pt x="25" y="214"/>
                    <a:pt x="25" y="214"/>
                    <a:pt x="26" y="214"/>
                  </a:cubicBezTo>
                  <a:cubicBezTo>
                    <a:pt x="25" y="214"/>
                    <a:pt x="25" y="214"/>
                    <a:pt x="25"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90" name="Freeform 50">
              <a:extLst>
                <a:ext uri="{FF2B5EF4-FFF2-40B4-BE49-F238E27FC236}">
                  <a16:creationId xmlns:a16="http://schemas.microsoft.com/office/drawing/2014/main" id="{EDF25032-76AE-4D93-9929-000A60C8FAF1}"/>
                </a:ext>
              </a:extLst>
            </p:cNvPr>
            <p:cNvSpPr>
              <a:spLocks/>
            </p:cNvSpPr>
            <p:nvPr/>
          </p:nvSpPr>
          <p:spPr bwMode="auto">
            <a:xfrm>
              <a:off x="2710" y="334"/>
              <a:ext cx="518" cy="509"/>
            </a:xfrm>
            <a:custGeom>
              <a:avLst/>
              <a:gdLst>
                <a:gd name="T0" fmla="*/ 14 w 217"/>
                <a:gd name="T1" fmla="*/ 213 h 213"/>
                <a:gd name="T2" fmla="*/ 2 w 217"/>
                <a:gd name="T3" fmla="*/ 208 h 213"/>
                <a:gd name="T4" fmla="*/ 2 w 217"/>
                <a:gd name="T5" fmla="*/ 200 h 213"/>
                <a:gd name="T6" fmla="*/ 11 w 217"/>
                <a:gd name="T7" fmla="*/ 200 h 213"/>
                <a:gd name="T8" fmla="*/ 48 w 217"/>
                <a:gd name="T9" fmla="*/ 186 h 213"/>
                <a:gd name="T10" fmla="*/ 124 w 217"/>
                <a:gd name="T11" fmla="*/ 124 h 213"/>
                <a:gd name="T12" fmla="*/ 186 w 217"/>
                <a:gd name="T13" fmla="*/ 48 h 213"/>
                <a:gd name="T14" fmla="*/ 200 w 217"/>
                <a:gd name="T15" fmla="*/ 11 h 213"/>
                <a:gd name="T16" fmla="*/ 200 w 217"/>
                <a:gd name="T17" fmla="*/ 2 h 213"/>
                <a:gd name="T18" fmla="*/ 208 w 217"/>
                <a:gd name="T19" fmla="*/ 2 h 213"/>
                <a:gd name="T20" fmla="*/ 196 w 217"/>
                <a:gd name="T21" fmla="*/ 55 h 213"/>
                <a:gd name="T22" fmla="*/ 132 w 217"/>
                <a:gd name="T23" fmla="*/ 132 h 213"/>
                <a:gd name="T24" fmla="*/ 55 w 217"/>
                <a:gd name="T25" fmla="*/ 196 h 213"/>
                <a:gd name="T26" fmla="*/ 14 w 217"/>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213">
                  <a:moveTo>
                    <a:pt x="14" y="213"/>
                  </a:moveTo>
                  <a:cubicBezTo>
                    <a:pt x="9" y="213"/>
                    <a:pt x="5" y="211"/>
                    <a:pt x="2" y="208"/>
                  </a:cubicBezTo>
                  <a:cubicBezTo>
                    <a:pt x="0" y="206"/>
                    <a:pt x="0" y="202"/>
                    <a:pt x="2" y="200"/>
                  </a:cubicBezTo>
                  <a:cubicBezTo>
                    <a:pt x="5" y="197"/>
                    <a:pt x="9" y="197"/>
                    <a:pt x="11" y="200"/>
                  </a:cubicBezTo>
                  <a:cubicBezTo>
                    <a:pt x="13" y="202"/>
                    <a:pt x="23" y="202"/>
                    <a:pt x="48" y="186"/>
                  </a:cubicBezTo>
                  <a:cubicBezTo>
                    <a:pt x="71" y="172"/>
                    <a:pt x="98" y="150"/>
                    <a:pt x="124" y="124"/>
                  </a:cubicBezTo>
                  <a:cubicBezTo>
                    <a:pt x="150" y="98"/>
                    <a:pt x="172" y="71"/>
                    <a:pt x="186" y="48"/>
                  </a:cubicBezTo>
                  <a:cubicBezTo>
                    <a:pt x="202" y="23"/>
                    <a:pt x="202" y="13"/>
                    <a:pt x="200" y="11"/>
                  </a:cubicBezTo>
                  <a:cubicBezTo>
                    <a:pt x="198" y="8"/>
                    <a:pt x="198" y="5"/>
                    <a:pt x="200" y="2"/>
                  </a:cubicBezTo>
                  <a:cubicBezTo>
                    <a:pt x="202" y="0"/>
                    <a:pt x="206" y="0"/>
                    <a:pt x="208" y="2"/>
                  </a:cubicBezTo>
                  <a:cubicBezTo>
                    <a:pt x="217" y="11"/>
                    <a:pt x="213" y="28"/>
                    <a:pt x="196" y="55"/>
                  </a:cubicBezTo>
                  <a:cubicBezTo>
                    <a:pt x="182" y="78"/>
                    <a:pt x="159" y="106"/>
                    <a:pt x="132" y="132"/>
                  </a:cubicBezTo>
                  <a:cubicBezTo>
                    <a:pt x="106" y="159"/>
                    <a:pt x="78" y="182"/>
                    <a:pt x="55" y="196"/>
                  </a:cubicBezTo>
                  <a:cubicBezTo>
                    <a:pt x="37" y="207"/>
                    <a:pt x="24" y="213"/>
                    <a:pt x="1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91" name="Freeform 51">
              <a:extLst>
                <a:ext uri="{FF2B5EF4-FFF2-40B4-BE49-F238E27FC236}">
                  <a16:creationId xmlns:a16="http://schemas.microsoft.com/office/drawing/2014/main" id="{68C807B3-0202-4F69-BF63-ACB50619EAEA}"/>
                </a:ext>
              </a:extLst>
            </p:cNvPr>
            <p:cNvSpPr>
              <a:spLocks/>
            </p:cNvSpPr>
            <p:nvPr/>
          </p:nvSpPr>
          <p:spPr bwMode="auto">
            <a:xfrm>
              <a:off x="2877" y="501"/>
              <a:ext cx="542" cy="509"/>
            </a:xfrm>
            <a:custGeom>
              <a:avLst/>
              <a:gdLst>
                <a:gd name="T0" fmla="*/ 14 w 227"/>
                <a:gd name="T1" fmla="*/ 213 h 213"/>
                <a:gd name="T2" fmla="*/ 2 w 227"/>
                <a:gd name="T3" fmla="*/ 208 h 213"/>
                <a:gd name="T4" fmla="*/ 2 w 227"/>
                <a:gd name="T5" fmla="*/ 200 h 213"/>
                <a:gd name="T6" fmla="*/ 11 w 227"/>
                <a:gd name="T7" fmla="*/ 200 h 213"/>
                <a:gd name="T8" fmla="*/ 124 w 227"/>
                <a:gd name="T9" fmla="*/ 124 h 213"/>
                <a:gd name="T10" fmla="*/ 200 w 227"/>
                <a:gd name="T11" fmla="*/ 11 h 213"/>
                <a:gd name="T12" fmla="*/ 200 w 227"/>
                <a:gd name="T13" fmla="*/ 2 h 213"/>
                <a:gd name="T14" fmla="*/ 208 w 227"/>
                <a:gd name="T15" fmla="*/ 2 h 213"/>
                <a:gd name="T16" fmla="*/ 132 w 227"/>
                <a:gd name="T17" fmla="*/ 132 h 213"/>
                <a:gd name="T18" fmla="*/ 14 w 227"/>
                <a:gd name="T1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213">
                  <a:moveTo>
                    <a:pt x="14" y="213"/>
                  </a:moveTo>
                  <a:cubicBezTo>
                    <a:pt x="9" y="213"/>
                    <a:pt x="5" y="211"/>
                    <a:pt x="2" y="208"/>
                  </a:cubicBezTo>
                  <a:cubicBezTo>
                    <a:pt x="0" y="206"/>
                    <a:pt x="0" y="202"/>
                    <a:pt x="2" y="200"/>
                  </a:cubicBezTo>
                  <a:cubicBezTo>
                    <a:pt x="5" y="197"/>
                    <a:pt x="8" y="197"/>
                    <a:pt x="11" y="200"/>
                  </a:cubicBezTo>
                  <a:cubicBezTo>
                    <a:pt x="17" y="206"/>
                    <a:pt x="63" y="185"/>
                    <a:pt x="124" y="124"/>
                  </a:cubicBezTo>
                  <a:cubicBezTo>
                    <a:pt x="185" y="63"/>
                    <a:pt x="206" y="17"/>
                    <a:pt x="200" y="11"/>
                  </a:cubicBezTo>
                  <a:cubicBezTo>
                    <a:pt x="197" y="8"/>
                    <a:pt x="197" y="5"/>
                    <a:pt x="200" y="2"/>
                  </a:cubicBezTo>
                  <a:cubicBezTo>
                    <a:pt x="202" y="0"/>
                    <a:pt x="206" y="0"/>
                    <a:pt x="208" y="2"/>
                  </a:cubicBezTo>
                  <a:cubicBezTo>
                    <a:pt x="227" y="21"/>
                    <a:pt x="182" y="83"/>
                    <a:pt x="132" y="132"/>
                  </a:cubicBezTo>
                  <a:cubicBezTo>
                    <a:pt x="91" y="174"/>
                    <a:pt x="40" y="213"/>
                    <a:pt x="1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92" name="Freeform 52">
              <a:extLst>
                <a:ext uri="{FF2B5EF4-FFF2-40B4-BE49-F238E27FC236}">
                  <a16:creationId xmlns:a16="http://schemas.microsoft.com/office/drawing/2014/main" id="{B5CAC25D-2D30-40FB-A92B-F767A3F5901B}"/>
                </a:ext>
              </a:extLst>
            </p:cNvPr>
            <p:cNvSpPr>
              <a:spLocks noEditPoints="1"/>
            </p:cNvSpPr>
            <p:nvPr/>
          </p:nvSpPr>
          <p:spPr bwMode="auto">
            <a:xfrm>
              <a:off x="2548" y="172"/>
              <a:ext cx="993" cy="983"/>
            </a:xfrm>
            <a:custGeom>
              <a:avLst/>
              <a:gdLst>
                <a:gd name="T0" fmla="*/ 214 w 416"/>
                <a:gd name="T1" fmla="*/ 412 h 412"/>
                <a:gd name="T2" fmla="*/ 202 w 416"/>
                <a:gd name="T3" fmla="*/ 408 h 412"/>
                <a:gd name="T4" fmla="*/ 2 w 416"/>
                <a:gd name="T5" fmla="*/ 208 h 412"/>
                <a:gd name="T6" fmla="*/ 2 w 416"/>
                <a:gd name="T7" fmla="*/ 208 h 412"/>
                <a:gd name="T8" fmla="*/ 2 w 416"/>
                <a:gd name="T9" fmla="*/ 208 h 412"/>
                <a:gd name="T10" fmla="*/ 2 w 416"/>
                <a:gd name="T11" fmla="*/ 199 h 412"/>
                <a:gd name="T12" fmla="*/ 11 w 416"/>
                <a:gd name="T13" fmla="*/ 199 h 412"/>
                <a:gd name="T14" fmla="*/ 124 w 416"/>
                <a:gd name="T15" fmla="*/ 123 h 412"/>
                <a:gd name="T16" fmla="*/ 124 w 416"/>
                <a:gd name="T17" fmla="*/ 123 h 412"/>
                <a:gd name="T18" fmla="*/ 200 w 416"/>
                <a:gd name="T19" fmla="*/ 10 h 412"/>
                <a:gd name="T20" fmla="*/ 200 w 416"/>
                <a:gd name="T21" fmla="*/ 2 h 412"/>
                <a:gd name="T22" fmla="*/ 208 w 416"/>
                <a:gd name="T23" fmla="*/ 2 h 412"/>
                <a:gd name="T24" fmla="*/ 408 w 416"/>
                <a:gd name="T25" fmla="*/ 202 h 412"/>
                <a:gd name="T26" fmla="*/ 396 w 416"/>
                <a:gd name="T27" fmla="*/ 254 h 412"/>
                <a:gd name="T28" fmla="*/ 332 w 416"/>
                <a:gd name="T29" fmla="*/ 332 h 412"/>
                <a:gd name="T30" fmla="*/ 254 w 416"/>
                <a:gd name="T31" fmla="*/ 396 h 412"/>
                <a:gd name="T32" fmla="*/ 214 w 416"/>
                <a:gd name="T33" fmla="*/ 412 h 412"/>
                <a:gd name="T34" fmla="*/ 22 w 416"/>
                <a:gd name="T35" fmla="*/ 211 h 412"/>
                <a:gd name="T36" fmla="*/ 210 w 416"/>
                <a:gd name="T37" fmla="*/ 399 h 412"/>
                <a:gd name="T38" fmla="*/ 248 w 416"/>
                <a:gd name="T39" fmla="*/ 386 h 412"/>
                <a:gd name="T40" fmla="*/ 323 w 416"/>
                <a:gd name="T41" fmla="*/ 323 h 412"/>
                <a:gd name="T42" fmla="*/ 386 w 416"/>
                <a:gd name="T43" fmla="*/ 248 h 412"/>
                <a:gd name="T44" fmla="*/ 399 w 416"/>
                <a:gd name="T45" fmla="*/ 210 h 412"/>
                <a:gd name="T46" fmla="*/ 211 w 416"/>
                <a:gd name="T47" fmla="*/ 22 h 412"/>
                <a:gd name="T48" fmla="*/ 132 w 416"/>
                <a:gd name="T49" fmla="*/ 132 h 412"/>
                <a:gd name="T50" fmla="*/ 132 w 416"/>
                <a:gd name="T51" fmla="*/ 132 h 412"/>
                <a:gd name="T52" fmla="*/ 22 w 416"/>
                <a:gd name="T53" fmla="*/ 211 h 412"/>
                <a:gd name="T54" fmla="*/ 128 w 416"/>
                <a:gd name="T55" fmla="*/ 128 h 412"/>
                <a:gd name="T56" fmla="*/ 128 w 416"/>
                <a:gd name="T57" fmla="*/ 12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6" h="412">
                  <a:moveTo>
                    <a:pt x="214" y="412"/>
                  </a:moveTo>
                  <a:cubicBezTo>
                    <a:pt x="209" y="412"/>
                    <a:pt x="205" y="411"/>
                    <a:pt x="202" y="408"/>
                  </a:cubicBezTo>
                  <a:cubicBezTo>
                    <a:pt x="2" y="208"/>
                    <a:pt x="2" y="208"/>
                    <a:pt x="2" y="208"/>
                  </a:cubicBezTo>
                  <a:cubicBezTo>
                    <a:pt x="2" y="208"/>
                    <a:pt x="2" y="208"/>
                    <a:pt x="2" y="208"/>
                  </a:cubicBezTo>
                  <a:cubicBezTo>
                    <a:pt x="2" y="208"/>
                    <a:pt x="2" y="208"/>
                    <a:pt x="2" y="208"/>
                  </a:cubicBezTo>
                  <a:cubicBezTo>
                    <a:pt x="0" y="206"/>
                    <a:pt x="0" y="202"/>
                    <a:pt x="2" y="199"/>
                  </a:cubicBezTo>
                  <a:cubicBezTo>
                    <a:pt x="4" y="197"/>
                    <a:pt x="8" y="197"/>
                    <a:pt x="11" y="199"/>
                  </a:cubicBezTo>
                  <a:cubicBezTo>
                    <a:pt x="17" y="206"/>
                    <a:pt x="62" y="185"/>
                    <a:pt x="124" y="123"/>
                  </a:cubicBezTo>
                  <a:cubicBezTo>
                    <a:pt x="124" y="123"/>
                    <a:pt x="124" y="123"/>
                    <a:pt x="124" y="123"/>
                  </a:cubicBezTo>
                  <a:cubicBezTo>
                    <a:pt x="185" y="62"/>
                    <a:pt x="206" y="17"/>
                    <a:pt x="200" y="10"/>
                  </a:cubicBezTo>
                  <a:cubicBezTo>
                    <a:pt x="197" y="8"/>
                    <a:pt x="197" y="4"/>
                    <a:pt x="200" y="2"/>
                  </a:cubicBezTo>
                  <a:cubicBezTo>
                    <a:pt x="202" y="0"/>
                    <a:pt x="206" y="0"/>
                    <a:pt x="208" y="2"/>
                  </a:cubicBezTo>
                  <a:cubicBezTo>
                    <a:pt x="408" y="202"/>
                    <a:pt x="408" y="202"/>
                    <a:pt x="408" y="202"/>
                  </a:cubicBezTo>
                  <a:cubicBezTo>
                    <a:pt x="416" y="210"/>
                    <a:pt x="412" y="228"/>
                    <a:pt x="396" y="254"/>
                  </a:cubicBezTo>
                  <a:cubicBezTo>
                    <a:pt x="381" y="278"/>
                    <a:pt x="359" y="305"/>
                    <a:pt x="332" y="332"/>
                  </a:cubicBezTo>
                  <a:cubicBezTo>
                    <a:pt x="305" y="359"/>
                    <a:pt x="278" y="381"/>
                    <a:pt x="254" y="396"/>
                  </a:cubicBezTo>
                  <a:cubicBezTo>
                    <a:pt x="237" y="407"/>
                    <a:pt x="223" y="412"/>
                    <a:pt x="214" y="412"/>
                  </a:cubicBezTo>
                  <a:close/>
                  <a:moveTo>
                    <a:pt x="22" y="211"/>
                  </a:moveTo>
                  <a:cubicBezTo>
                    <a:pt x="210" y="399"/>
                    <a:pt x="210" y="399"/>
                    <a:pt x="210" y="399"/>
                  </a:cubicBezTo>
                  <a:cubicBezTo>
                    <a:pt x="212" y="401"/>
                    <a:pt x="222" y="402"/>
                    <a:pt x="248" y="386"/>
                  </a:cubicBezTo>
                  <a:cubicBezTo>
                    <a:pt x="271" y="372"/>
                    <a:pt x="297" y="349"/>
                    <a:pt x="323" y="323"/>
                  </a:cubicBezTo>
                  <a:cubicBezTo>
                    <a:pt x="350" y="297"/>
                    <a:pt x="372" y="271"/>
                    <a:pt x="386" y="248"/>
                  </a:cubicBezTo>
                  <a:cubicBezTo>
                    <a:pt x="402" y="222"/>
                    <a:pt x="401" y="212"/>
                    <a:pt x="399" y="210"/>
                  </a:cubicBezTo>
                  <a:cubicBezTo>
                    <a:pt x="211" y="22"/>
                    <a:pt x="211" y="22"/>
                    <a:pt x="211" y="22"/>
                  </a:cubicBezTo>
                  <a:cubicBezTo>
                    <a:pt x="205" y="50"/>
                    <a:pt x="170" y="94"/>
                    <a:pt x="132" y="132"/>
                  </a:cubicBezTo>
                  <a:cubicBezTo>
                    <a:pt x="132" y="132"/>
                    <a:pt x="132" y="132"/>
                    <a:pt x="132" y="132"/>
                  </a:cubicBezTo>
                  <a:cubicBezTo>
                    <a:pt x="94" y="170"/>
                    <a:pt x="50" y="205"/>
                    <a:pt x="22" y="211"/>
                  </a:cubicBezTo>
                  <a:close/>
                  <a:moveTo>
                    <a:pt x="128" y="128"/>
                  </a:moveTo>
                  <a:cubicBezTo>
                    <a:pt x="128" y="128"/>
                    <a:pt x="128" y="128"/>
                    <a:pt x="128"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grpSp>
      <p:grpSp>
        <p:nvGrpSpPr>
          <p:cNvPr id="93" name="Group 55">
            <a:extLst>
              <a:ext uri="{FF2B5EF4-FFF2-40B4-BE49-F238E27FC236}">
                <a16:creationId xmlns:a16="http://schemas.microsoft.com/office/drawing/2014/main" id="{C57FC789-2E07-4F0D-BF6A-22454601A139}"/>
              </a:ext>
            </a:extLst>
          </p:cNvPr>
          <p:cNvGrpSpPr>
            <a:grpSpLocks noChangeAspect="1"/>
          </p:cNvGrpSpPr>
          <p:nvPr/>
        </p:nvGrpSpPr>
        <p:grpSpPr bwMode="auto">
          <a:xfrm>
            <a:off x="3093518" y="4892162"/>
            <a:ext cx="747006" cy="745465"/>
            <a:chOff x="1473" y="3218"/>
            <a:chExt cx="969" cy="967"/>
          </a:xfrm>
          <a:solidFill>
            <a:schemeClr val="bg1"/>
          </a:solidFill>
        </p:grpSpPr>
        <p:sp>
          <p:nvSpPr>
            <p:cNvPr id="95" name="Freeform 56">
              <a:extLst>
                <a:ext uri="{FF2B5EF4-FFF2-40B4-BE49-F238E27FC236}">
                  <a16:creationId xmlns:a16="http://schemas.microsoft.com/office/drawing/2014/main" id="{8AE4DC19-AF9A-42BD-90FA-181F5D662543}"/>
                </a:ext>
              </a:extLst>
            </p:cNvPr>
            <p:cNvSpPr>
              <a:spLocks noEditPoints="1"/>
            </p:cNvSpPr>
            <p:nvPr/>
          </p:nvSpPr>
          <p:spPr bwMode="auto">
            <a:xfrm>
              <a:off x="1473" y="3218"/>
              <a:ext cx="969" cy="967"/>
            </a:xfrm>
            <a:custGeom>
              <a:avLst/>
              <a:gdLst>
                <a:gd name="T0" fmla="*/ 203 w 406"/>
                <a:gd name="T1" fmla="*/ 405 h 405"/>
                <a:gd name="T2" fmla="*/ 0 w 406"/>
                <a:gd name="T3" fmla="*/ 202 h 405"/>
                <a:gd name="T4" fmla="*/ 203 w 406"/>
                <a:gd name="T5" fmla="*/ 0 h 405"/>
                <a:gd name="T6" fmla="*/ 406 w 406"/>
                <a:gd name="T7" fmla="*/ 202 h 405"/>
                <a:gd name="T8" fmla="*/ 203 w 406"/>
                <a:gd name="T9" fmla="*/ 405 h 405"/>
                <a:gd name="T10" fmla="*/ 203 w 406"/>
                <a:gd name="T11" fmla="*/ 12 h 405"/>
                <a:gd name="T12" fmla="*/ 12 w 406"/>
                <a:gd name="T13" fmla="*/ 202 h 405"/>
                <a:gd name="T14" fmla="*/ 203 w 406"/>
                <a:gd name="T15" fmla="*/ 393 h 405"/>
                <a:gd name="T16" fmla="*/ 394 w 406"/>
                <a:gd name="T17" fmla="*/ 202 h 405"/>
                <a:gd name="T18" fmla="*/ 203 w 406"/>
                <a:gd name="T19" fmla="*/ 12 h 405"/>
                <a:gd name="T20" fmla="*/ 203 w 406"/>
                <a:gd name="T21" fmla="*/ 366 h 405"/>
                <a:gd name="T22" fmla="*/ 39 w 406"/>
                <a:gd name="T23" fmla="*/ 202 h 405"/>
                <a:gd name="T24" fmla="*/ 203 w 406"/>
                <a:gd name="T25" fmla="*/ 39 h 405"/>
                <a:gd name="T26" fmla="*/ 367 w 406"/>
                <a:gd name="T27" fmla="*/ 202 h 405"/>
                <a:gd name="T28" fmla="*/ 203 w 406"/>
                <a:gd name="T29" fmla="*/ 366 h 405"/>
                <a:gd name="T30" fmla="*/ 203 w 406"/>
                <a:gd name="T31" fmla="*/ 51 h 405"/>
                <a:gd name="T32" fmla="*/ 51 w 406"/>
                <a:gd name="T33" fmla="*/ 202 h 405"/>
                <a:gd name="T34" fmla="*/ 203 w 406"/>
                <a:gd name="T35" fmla="*/ 354 h 405"/>
                <a:gd name="T36" fmla="*/ 355 w 406"/>
                <a:gd name="T37" fmla="*/ 202 h 405"/>
                <a:gd name="T38" fmla="*/ 203 w 406"/>
                <a:gd name="T39" fmla="*/ 5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405">
                  <a:moveTo>
                    <a:pt x="203" y="405"/>
                  </a:moveTo>
                  <a:cubicBezTo>
                    <a:pt x="91" y="405"/>
                    <a:pt x="0" y="314"/>
                    <a:pt x="0" y="202"/>
                  </a:cubicBezTo>
                  <a:cubicBezTo>
                    <a:pt x="0" y="90"/>
                    <a:pt x="91" y="0"/>
                    <a:pt x="203" y="0"/>
                  </a:cubicBezTo>
                  <a:cubicBezTo>
                    <a:pt x="315" y="0"/>
                    <a:pt x="406" y="90"/>
                    <a:pt x="406" y="202"/>
                  </a:cubicBezTo>
                  <a:cubicBezTo>
                    <a:pt x="406" y="314"/>
                    <a:pt x="315" y="405"/>
                    <a:pt x="203" y="405"/>
                  </a:cubicBezTo>
                  <a:close/>
                  <a:moveTo>
                    <a:pt x="203" y="12"/>
                  </a:moveTo>
                  <a:cubicBezTo>
                    <a:pt x="98" y="12"/>
                    <a:pt x="12" y="97"/>
                    <a:pt x="12" y="202"/>
                  </a:cubicBezTo>
                  <a:cubicBezTo>
                    <a:pt x="12" y="307"/>
                    <a:pt x="98" y="393"/>
                    <a:pt x="203" y="393"/>
                  </a:cubicBezTo>
                  <a:cubicBezTo>
                    <a:pt x="308" y="393"/>
                    <a:pt x="394" y="307"/>
                    <a:pt x="394" y="202"/>
                  </a:cubicBezTo>
                  <a:cubicBezTo>
                    <a:pt x="394" y="97"/>
                    <a:pt x="308" y="12"/>
                    <a:pt x="203" y="12"/>
                  </a:cubicBezTo>
                  <a:close/>
                  <a:moveTo>
                    <a:pt x="203" y="366"/>
                  </a:moveTo>
                  <a:cubicBezTo>
                    <a:pt x="113" y="366"/>
                    <a:pt x="39" y="292"/>
                    <a:pt x="39" y="202"/>
                  </a:cubicBezTo>
                  <a:cubicBezTo>
                    <a:pt x="39" y="112"/>
                    <a:pt x="113" y="39"/>
                    <a:pt x="203" y="39"/>
                  </a:cubicBezTo>
                  <a:cubicBezTo>
                    <a:pt x="293" y="39"/>
                    <a:pt x="367" y="112"/>
                    <a:pt x="367" y="202"/>
                  </a:cubicBezTo>
                  <a:cubicBezTo>
                    <a:pt x="367" y="292"/>
                    <a:pt x="293" y="366"/>
                    <a:pt x="203" y="366"/>
                  </a:cubicBezTo>
                  <a:close/>
                  <a:moveTo>
                    <a:pt x="203" y="51"/>
                  </a:moveTo>
                  <a:cubicBezTo>
                    <a:pt x="119" y="51"/>
                    <a:pt x="51" y="119"/>
                    <a:pt x="51" y="202"/>
                  </a:cubicBezTo>
                  <a:cubicBezTo>
                    <a:pt x="51" y="286"/>
                    <a:pt x="119" y="354"/>
                    <a:pt x="203" y="354"/>
                  </a:cubicBezTo>
                  <a:cubicBezTo>
                    <a:pt x="287" y="354"/>
                    <a:pt x="355" y="286"/>
                    <a:pt x="355" y="202"/>
                  </a:cubicBezTo>
                  <a:cubicBezTo>
                    <a:pt x="355" y="119"/>
                    <a:pt x="287" y="51"/>
                    <a:pt x="20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96" name="Freeform 57">
              <a:extLst>
                <a:ext uri="{FF2B5EF4-FFF2-40B4-BE49-F238E27FC236}">
                  <a16:creationId xmlns:a16="http://schemas.microsoft.com/office/drawing/2014/main" id="{BB46B9F5-63B4-40E5-B290-0E5D1CC233EB}"/>
                </a:ext>
              </a:extLst>
            </p:cNvPr>
            <p:cNvSpPr>
              <a:spLocks noEditPoints="1"/>
            </p:cNvSpPr>
            <p:nvPr/>
          </p:nvSpPr>
          <p:spPr bwMode="auto">
            <a:xfrm>
              <a:off x="1659" y="3521"/>
              <a:ext cx="597" cy="480"/>
            </a:xfrm>
            <a:custGeom>
              <a:avLst/>
              <a:gdLst>
                <a:gd name="T0" fmla="*/ 125 w 250"/>
                <a:gd name="T1" fmla="*/ 201 h 201"/>
                <a:gd name="T2" fmla="*/ 0 w 250"/>
                <a:gd name="T3" fmla="*/ 75 h 201"/>
                <a:gd name="T4" fmla="*/ 23 w 250"/>
                <a:gd name="T5" fmla="*/ 3 h 201"/>
                <a:gd name="T6" fmla="*/ 26 w 250"/>
                <a:gd name="T7" fmla="*/ 0 h 201"/>
                <a:gd name="T8" fmla="*/ 31 w 250"/>
                <a:gd name="T9" fmla="*/ 1 h 201"/>
                <a:gd name="T10" fmla="*/ 64 w 250"/>
                <a:gd name="T11" fmla="*/ 25 h 201"/>
                <a:gd name="T12" fmla="*/ 66 w 250"/>
                <a:gd name="T13" fmla="*/ 28 h 201"/>
                <a:gd name="T14" fmla="*/ 65 w 250"/>
                <a:gd name="T15" fmla="*/ 33 h 201"/>
                <a:gd name="T16" fmla="*/ 52 w 250"/>
                <a:gd name="T17" fmla="*/ 75 h 201"/>
                <a:gd name="T18" fmla="*/ 125 w 250"/>
                <a:gd name="T19" fmla="*/ 149 h 201"/>
                <a:gd name="T20" fmla="*/ 198 w 250"/>
                <a:gd name="T21" fmla="*/ 75 h 201"/>
                <a:gd name="T22" fmla="*/ 185 w 250"/>
                <a:gd name="T23" fmla="*/ 33 h 201"/>
                <a:gd name="T24" fmla="*/ 184 w 250"/>
                <a:gd name="T25" fmla="*/ 28 h 201"/>
                <a:gd name="T26" fmla="*/ 186 w 250"/>
                <a:gd name="T27" fmla="*/ 25 h 201"/>
                <a:gd name="T28" fmla="*/ 219 w 250"/>
                <a:gd name="T29" fmla="*/ 1 h 201"/>
                <a:gd name="T30" fmla="*/ 224 w 250"/>
                <a:gd name="T31" fmla="*/ 0 h 201"/>
                <a:gd name="T32" fmla="*/ 227 w 250"/>
                <a:gd name="T33" fmla="*/ 3 h 201"/>
                <a:gd name="T34" fmla="*/ 250 w 250"/>
                <a:gd name="T35" fmla="*/ 75 h 201"/>
                <a:gd name="T36" fmla="*/ 125 w 250"/>
                <a:gd name="T37" fmla="*/ 201 h 201"/>
                <a:gd name="T38" fmla="*/ 29 w 250"/>
                <a:gd name="T39" fmla="*/ 15 h 201"/>
                <a:gd name="T40" fmla="*/ 12 w 250"/>
                <a:gd name="T41" fmla="*/ 75 h 201"/>
                <a:gd name="T42" fmla="*/ 125 w 250"/>
                <a:gd name="T43" fmla="*/ 189 h 201"/>
                <a:gd name="T44" fmla="*/ 238 w 250"/>
                <a:gd name="T45" fmla="*/ 75 h 201"/>
                <a:gd name="T46" fmla="*/ 221 w 250"/>
                <a:gd name="T47" fmla="*/ 15 h 201"/>
                <a:gd name="T48" fmla="*/ 198 w 250"/>
                <a:gd name="T49" fmla="*/ 31 h 201"/>
                <a:gd name="T50" fmla="*/ 210 w 250"/>
                <a:gd name="T51" fmla="*/ 75 h 201"/>
                <a:gd name="T52" fmla="*/ 125 w 250"/>
                <a:gd name="T53" fmla="*/ 161 h 201"/>
                <a:gd name="T54" fmla="*/ 40 w 250"/>
                <a:gd name="T55" fmla="*/ 75 h 201"/>
                <a:gd name="T56" fmla="*/ 52 w 250"/>
                <a:gd name="T57" fmla="*/ 31 h 201"/>
                <a:gd name="T58" fmla="*/ 29 w 250"/>
                <a:gd name="T59" fmla="*/ 1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0" h="201">
                  <a:moveTo>
                    <a:pt x="125" y="201"/>
                  </a:moveTo>
                  <a:cubicBezTo>
                    <a:pt x="56" y="201"/>
                    <a:pt x="0" y="144"/>
                    <a:pt x="0" y="75"/>
                  </a:cubicBezTo>
                  <a:cubicBezTo>
                    <a:pt x="0" y="49"/>
                    <a:pt x="8" y="24"/>
                    <a:pt x="23" y="3"/>
                  </a:cubicBezTo>
                  <a:cubicBezTo>
                    <a:pt x="24" y="2"/>
                    <a:pt x="25" y="1"/>
                    <a:pt x="26" y="0"/>
                  </a:cubicBezTo>
                  <a:cubicBezTo>
                    <a:pt x="28" y="0"/>
                    <a:pt x="30" y="1"/>
                    <a:pt x="31" y="1"/>
                  </a:cubicBezTo>
                  <a:cubicBezTo>
                    <a:pt x="64" y="25"/>
                    <a:pt x="64" y="25"/>
                    <a:pt x="64" y="25"/>
                  </a:cubicBezTo>
                  <a:cubicBezTo>
                    <a:pt x="65" y="25"/>
                    <a:pt x="66" y="27"/>
                    <a:pt x="66" y="28"/>
                  </a:cubicBezTo>
                  <a:cubicBezTo>
                    <a:pt x="66" y="30"/>
                    <a:pt x="66" y="32"/>
                    <a:pt x="65" y="33"/>
                  </a:cubicBezTo>
                  <a:cubicBezTo>
                    <a:pt x="56" y="45"/>
                    <a:pt x="52" y="60"/>
                    <a:pt x="52" y="75"/>
                  </a:cubicBezTo>
                  <a:cubicBezTo>
                    <a:pt x="52" y="116"/>
                    <a:pt x="85" y="149"/>
                    <a:pt x="125" y="149"/>
                  </a:cubicBezTo>
                  <a:cubicBezTo>
                    <a:pt x="165" y="149"/>
                    <a:pt x="198" y="116"/>
                    <a:pt x="198" y="75"/>
                  </a:cubicBezTo>
                  <a:cubicBezTo>
                    <a:pt x="198" y="60"/>
                    <a:pt x="194" y="45"/>
                    <a:pt x="185" y="33"/>
                  </a:cubicBezTo>
                  <a:cubicBezTo>
                    <a:pt x="184" y="32"/>
                    <a:pt x="184" y="30"/>
                    <a:pt x="184" y="28"/>
                  </a:cubicBezTo>
                  <a:cubicBezTo>
                    <a:pt x="184" y="27"/>
                    <a:pt x="185" y="25"/>
                    <a:pt x="186" y="25"/>
                  </a:cubicBezTo>
                  <a:cubicBezTo>
                    <a:pt x="219" y="1"/>
                    <a:pt x="219" y="1"/>
                    <a:pt x="219" y="1"/>
                  </a:cubicBezTo>
                  <a:cubicBezTo>
                    <a:pt x="220" y="1"/>
                    <a:pt x="222" y="0"/>
                    <a:pt x="224" y="0"/>
                  </a:cubicBezTo>
                  <a:cubicBezTo>
                    <a:pt x="225" y="1"/>
                    <a:pt x="226" y="2"/>
                    <a:pt x="227" y="3"/>
                  </a:cubicBezTo>
                  <a:cubicBezTo>
                    <a:pt x="242" y="24"/>
                    <a:pt x="250" y="49"/>
                    <a:pt x="250" y="75"/>
                  </a:cubicBezTo>
                  <a:cubicBezTo>
                    <a:pt x="250" y="144"/>
                    <a:pt x="194" y="201"/>
                    <a:pt x="125" y="201"/>
                  </a:cubicBezTo>
                  <a:close/>
                  <a:moveTo>
                    <a:pt x="29" y="15"/>
                  </a:moveTo>
                  <a:cubicBezTo>
                    <a:pt x="18" y="33"/>
                    <a:pt x="12" y="54"/>
                    <a:pt x="12" y="75"/>
                  </a:cubicBezTo>
                  <a:cubicBezTo>
                    <a:pt x="12" y="138"/>
                    <a:pt x="62" y="189"/>
                    <a:pt x="125" y="189"/>
                  </a:cubicBezTo>
                  <a:cubicBezTo>
                    <a:pt x="188" y="189"/>
                    <a:pt x="238" y="138"/>
                    <a:pt x="238" y="75"/>
                  </a:cubicBezTo>
                  <a:cubicBezTo>
                    <a:pt x="238" y="54"/>
                    <a:pt x="232" y="33"/>
                    <a:pt x="221" y="15"/>
                  </a:cubicBezTo>
                  <a:cubicBezTo>
                    <a:pt x="198" y="31"/>
                    <a:pt x="198" y="31"/>
                    <a:pt x="198" y="31"/>
                  </a:cubicBezTo>
                  <a:cubicBezTo>
                    <a:pt x="206" y="44"/>
                    <a:pt x="210" y="59"/>
                    <a:pt x="210" y="75"/>
                  </a:cubicBezTo>
                  <a:cubicBezTo>
                    <a:pt x="210" y="122"/>
                    <a:pt x="172" y="161"/>
                    <a:pt x="125" y="161"/>
                  </a:cubicBezTo>
                  <a:cubicBezTo>
                    <a:pt x="78" y="161"/>
                    <a:pt x="40" y="122"/>
                    <a:pt x="40" y="75"/>
                  </a:cubicBezTo>
                  <a:cubicBezTo>
                    <a:pt x="40" y="59"/>
                    <a:pt x="44" y="44"/>
                    <a:pt x="52" y="31"/>
                  </a:cubicBezTo>
                  <a:lnTo>
                    <a:pt x="2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97" name="Freeform 58">
              <a:extLst>
                <a:ext uri="{FF2B5EF4-FFF2-40B4-BE49-F238E27FC236}">
                  <a16:creationId xmlns:a16="http://schemas.microsoft.com/office/drawing/2014/main" id="{A0A1E32F-AACD-432B-9F74-C2D4BB8E2D47}"/>
                </a:ext>
              </a:extLst>
            </p:cNvPr>
            <p:cNvSpPr>
              <a:spLocks noEditPoints="1"/>
            </p:cNvSpPr>
            <p:nvPr/>
          </p:nvSpPr>
          <p:spPr bwMode="auto">
            <a:xfrm>
              <a:off x="1896" y="3440"/>
              <a:ext cx="124" cy="275"/>
            </a:xfrm>
            <a:custGeom>
              <a:avLst/>
              <a:gdLst>
                <a:gd name="T0" fmla="*/ 46 w 52"/>
                <a:gd name="T1" fmla="*/ 115 h 115"/>
                <a:gd name="T2" fmla="*/ 6 w 52"/>
                <a:gd name="T3" fmla="*/ 115 h 115"/>
                <a:gd name="T4" fmla="*/ 0 w 52"/>
                <a:gd name="T5" fmla="*/ 109 h 115"/>
                <a:gd name="T6" fmla="*/ 0 w 52"/>
                <a:gd name="T7" fmla="*/ 6 h 115"/>
                <a:gd name="T8" fmla="*/ 6 w 52"/>
                <a:gd name="T9" fmla="*/ 0 h 115"/>
                <a:gd name="T10" fmla="*/ 46 w 52"/>
                <a:gd name="T11" fmla="*/ 0 h 115"/>
                <a:gd name="T12" fmla="*/ 52 w 52"/>
                <a:gd name="T13" fmla="*/ 6 h 115"/>
                <a:gd name="T14" fmla="*/ 52 w 52"/>
                <a:gd name="T15" fmla="*/ 109 h 115"/>
                <a:gd name="T16" fmla="*/ 46 w 52"/>
                <a:gd name="T17" fmla="*/ 115 h 115"/>
                <a:gd name="T18" fmla="*/ 12 w 52"/>
                <a:gd name="T19" fmla="*/ 103 h 115"/>
                <a:gd name="T20" fmla="*/ 40 w 52"/>
                <a:gd name="T21" fmla="*/ 103 h 115"/>
                <a:gd name="T22" fmla="*/ 40 w 52"/>
                <a:gd name="T23" fmla="*/ 12 h 115"/>
                <a:gd name="T24" fmla="*/ 12 w 52"/>
                <a:gd name="T25" fmla="*/ 12 h 115"/>
                <a:gd name="T26" fmla="*/ 12 w 52"/>
                <a:gd name="T27" fmla="*/ 10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15">
                  <a:moveTo>
                    <a:pt x="46" y="115"/>
                  </a:moveTo>
                  <a:cubicBezTo>
                    <a:pt x="6" y="115"/>
                    <a:pt x="6" y="115"/>
                    <a:pt x="6" y="115"/>
                  </a:cubicBezTo>
                  <a:cubicBezTo>
                    <a:pt x="3" y="115"/>
                    <a:pt x="0" y="112"/>
                    <a:pt x="0" y="109"/>
                  </a:cubicBezTo>
                  <a:cubicBezTo>
                    <a:pt x="0" y="6"/>
                    <a:pt x="0" y="6"/>
                    <a:pt x="0" y="6"/>
                  </a:cubicBezTo>
                  <a:cubicBezTo>
                    <a:pt x="0" y="3"/>
                    <a:pt x="3" y="0"/>
                    <a:pt x="6" y="0"/>
                  </a:cubicBezTo>
                  <a:cubicBezTo>
                    <a:pt x="46" y="0"/>
                    <a:pt x="46" y="0"/>
                    <a:pt x="46" y="0"/>
                  </a:cubicBezTo>
                  <a:cubicBezTo>
                    <a:pt x="49" y="0"/>
                    <a:pt x="52" y="3"/>
                    <a:pt x="52" y="6"/>
                  </a:cubicBezTo>
                  <a:cubicBezTo>
                    <a:pt x="52" y="109"/>
                    <a:pt x="52" y="109"/>
                    <a:pt x="52" y="109"/>
                  </a:cubicBezTo>
                  <a:cubicBezTo>
                    <a:pt x="52" y="112"/>
                    <a:pt x="49" y="115"/>
                    <a:pt x="46" y="115"/>
                  </a:cubicBezTo>
                  <a:close/>
                  <a:moveTo>
                    <a:pt x="12" y="103"/>
                  </a:moveTo>
                  <a:cubicBezTo>
                    <a:pt x="40" y="103"/>
                    <a:pt x="40" y="103"/>
                    <a:pt x="40" y="103"/>
                  </a:cubicBezTo>
                  <a:cubicBezTo>
                    <a:pt x="40" y="12"/>
                    <a:pt x="40" y="12"/>
                    <a:pt x="40" y="12"/>
                  </a:cubicBezTo>
                  <a:cubicBezTo>
                    <a:pt x="12" y="12"/>
                    <a:pt x="12" y="12"/>
                    <a:pt x="12" y="12"/>
                  </a:cubicBezTo>
                  <a:lnTo>
                    <a:pt x="12"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grpSp>
      <p:sp>
        <p:nvSpPr>
          <p:cNvPr id="99" name="Rectángulo 98">
            <a:extLst>
              <a:ext uri="{FF2B5EF4-FFF2-40B4-BE49-F238E27FC236}">
                <a16:creationId xmlns:a16="http://schemas.microsoft.com/office/drawing/2014/main" id="{13B4DBD1-F517-4206-805A-FDA439A8583F}"/>
              </a:ext>
            </a:extLst>
          </p:cNvPr>
          <p:cNvSpPr/>
          <p:nvPr/>
        </p:nvSpPr>
        <p:spPr>
          <a:xfrm>
            <a:off x="15218" y="523052"/>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0" name="CuadroTexto 99">
            <a:extLst>
              <a:ext uri="{FF2B5EF4-FFF2-40B4-BE49-F238E27FC236}">
                <a16:creationId xmlns:a16="http://schemas.microsoft.com/office/drawing/2014/main" id="{9F754156-85EB-4BB2-AAE1-2E72FEEA48ED}"/>
              </a:ext>
            </a:extLst>
          </p:cNvPr>
          <p:cNvSpPr txBox="1"/>
          <p:nvPr/>
        </p:nvSpPr>
        <p:spPr>
          <a:xfrm>
            <a:off x="167518" y="539651"/>
            <a:ext cx="4850498" cy="584775"/>
          </a:xfrm>
          <a:prstGeom prst="rect">
            <a:avLst/>
          </a:prstGeom>
          <a:noFill/>
        </p:spPr>
        <p:txBody>
          <a:bodyPr wrap="square" rtlCol="0">
            <a:spAutoFit/>
          </a:bodyPr>
          <a:lstStyle/>
          <a:p>
            <a:r>
              <a:rPr lang="en-US" sz="3200" dirty="0">
                <a:solidFill>
                  <a:srgbClr val="053772"/>
                </a:solidFill>
                <a:latin typeface="Times New Roman" panose="02020603050405020304" pitchFamily="18" charset="0"/>
                <a:cs typeface="Times New Roman" panose="02020603050405020304" pitchFamily="18" charset="0"/>
              </a:rPr>
              <a:t>Project Flow</a:t>
            </a:r>
            <a:endParaRPr lang="en-US" sz="3200" dirty="0">
              <a:solidFill>
                <a:srgbClr val="08E0EF"/>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wind"/>
      </p:transition>
    </mc:Choice>
    <mc:Fallback>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98">
            <a:extLst>
              <a:ext uri="{FF2B5EF4-FFF2-40B4-BE49-F238E27FC236}">
                <a16:creationId xmlns:a16="http://schemas.microsoft.com/office/drawing/2014/main" id="{13B4DBD1-F517-4206-805A-FDA439A8583F}"/>
              </a:ext>
            </a:extLst>
          </p:cNvPr>
          <p:cNvSpPr/>
          <p:nvPr/>
        </p:nvSpPr>
        <p:spPr>
          <a:xfrm>
            <a:off x="15218" y="523052"/>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0" name="CuadroTexto 99">
            <a:extLst>
              <a:ext uri="{FF2B5EF4-FFF2-40B4-BE49-F238E27FC236}">
                <a16:creationId xmlns:a16="http://schemas.microsoft.com/office/drawing/2014/main" id="{9F754156-85EB-4BB2-AAE1-2E72FEEA48ED}"/>
              </a:ext>
            </a:extLst>
          </p:cNvPr>
          <p:cNvSpPr txBox="1"/>
          <p:nvPr/>
        </p:nvSpPr>
        <p:spPr>
          <a:xfrm>
            <a:off x="167518" y="539651"/>
            <a:ext cx="4850498" cy="584775"/>
          </a:xfrm>
          <a:prstGeom prst="rect">
            <a:avLst/>
          </a:prstGeom>
          <a:noFill/>
        </p:spPr>
        <p:txBody>
          <a:bodyPr wrap="square" rtlCol="0">
            <a:spAutoFit/>
          </a:bodyPr>
          <a:lstStyle/>
          <a:p>
            <a:r>
              <a:rPr lang="en-US" sz="3200" dirty="0">
                <a:solidFill>
                  <a:srgbClr val="053772"/>
                </a:solidFill>
                <a:latin typeface="Times New Roman" panose="02020603050405020304" pitchFamily="18" charset="0"/>
                <a:cs typeface="Times New Roman" panose="02020603050405020304" pitchFamily="18" charset="0"/>
              </a:rPr>
              <a:t>Process Flow</a:t>
            </a:r>
            <a:endParaRPr lang="en-US" sz="3200" dirty="0">
              <a:solidFill>
                <a:srgbClr val="08E0EF"/>
              </a:solidFill>
              <a:latin typeface="Times New Roman" panose="02020603050405020304" pitchFamily="18" charset="0"/>
              <a:cs typeface="Times New Roman" panose="02020603050405020304" pitchFamily="18" charset="0"/>
            </a:endParaRPr>
          </a:p>
        </p:txBody>
      </p:sp>
      <p:pic>
        <p:nvPicPr>
          <p:cNvPr id="4098" name="Picture 2" descr="save">
            <a:extLst>
              <a:ext uri="{FF2B5EF4-FFF2-40B4-BE49-F238E27FC236}">
                <a16:creationId xmlns:a16="http://schemas.microsoft.com/office/drawing/2014/main" id="{BF62CB5F-AE1E-CE96-90F5-F9EE76EE2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073" y="1508084"/>
            <a:ext cx="9849853" cy="504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956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wind"/>
      </p:transition>
    </mc:Choice>
    <mc:Fallback>
      <p:transition spd="slow" advClick="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4021</TotalTime>
  <Words>425</Words>
  <Application>Microsoft Office PowerPoint</Application>
  <PresentationFormat>Widescreen</PresentationFormat>
  <Paragraphs>47</Paragraphs>
  <Slides>15</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Rounded MT Bold</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Jolie Nayibe Serrano</dc:creator>
  <cp:lastModifiedBy>Muhammad Azeem</cp:lastModifiedBy>
  <cp:revision>180</cp:revision>
  <dcterms:created xsi:type="dcterms:W3CDTF">2020-04-22T15:34:04Z</dcterms:created>
  <dcterms:modified xsi:type="dcterms:W3CDTF">2022-05-20T17:41:24Z</dcterms:modified>
</cp:coreProperties>
</file>